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39"/>
  </p:notesMasterIdLst>
  <p:sldIdLst>
    <p:sldId id="285" r:id="rId3"/>
    <p:sldId id="350" r:id="rId4"/>
    <p:sldId id="306" r:id="rId5"/>
    <p:sldId id="395" r:id="rId6"/>
    <p:sldId id="376" r:id="rId7"/>
    <p:sldId id="378" r:id="rId8"/>
    <p:sldId id="270" r:id="rId9"/>
    <p:sldId id="396" r:id="rId10"/>
    <p:sldId id="312" r:id="rId11"/>
    <p:sldId id="397" r:id="rId12"/>
    <p:sldId id="314" r:id="rId13"/>
    <p:sldId id="398" r:id="rId14"/>
    <p:sldId id="382" r:id="rId15"/>
    <p:sldId id="353" r:id="rId16"/>
    <p:sldId id="269" r:id="rId17"/>
    <p:sldId id="320" r:id="rId18"/>
    <p:sldId id="384" r:id="rId19"/>
    <p:sldId id="358" r:id="rId20"/>
    <p:sldId id="386" r:id="rId21"/>
    <p:sldId id="387" r:id="rId22"/>
    <p:sldId id="326" r:id="rId23"/>
    <p:sldId id="389" r:id="rId24"/>
    <p:sldId id="371" r:id="rId25"/>
    <p:sldId id="394" r:id="rId26"/>
    <p:sldId id="362" r:id="rId27"/>
    <p:sldId id="335" r:id="rId28"/>
    <p:sldId id="364" r:id="rId29"/>
    <p:sldId id="372" r:id="rId30"/>
    <p:sldId id="366" r:id="rId31"/>
    <p:sldId id="392" r:id="rId32"/>
    <p:sldId id="339" r:id="rId33"/>
    <p:sldId id="393" r:id="rId34"/>
    <p:sldId id="342" r:id="rId35"/>
    <p:sldId id="400" r:id="rId36"/>
    <p:sldId id="347" r:id="rId37"/>
    <p:sldId id="370" r:id="rId38"/>
  </p:sldIdLst>
  <p:sldSz cx="9144000" cy="5143500" type="screen16x9"/>
  <p:notesSz cx="6858000" cy="9144000"/>
  <p:embeddedFontLst>
    <p:embeddedFont>
      <p:font typeface="Open Sans" panose="020B0604020202020204" charset="0"/>
      <p:regular r:id="rId40"/>
      <p:bold r:id="rId41"/>
      <p:italic r:id="rId42"/>
      <p:boldItalic r:id="rId43"/>
    </p:embeddedFont>
    <p:embeddedFont>
      <p:font typeface="Red Hat Display" panose="020B0604020202020204" charset="0"/>
      <p:regular r:id="rId44"/>
      <p:bold r:id="rId45"/>
      <p:italic r:id="rId46"/>
      <p:boldItalic r:id="rId47"/>
    </p:embeddedFont>
    <p:embeddedFont>
      <p:font typeface="Proxima Nova Semibold" panose="020B0604020202020204" charset="0"/>
      <p:regular r:id="rId48"/>
      <p:bold r:id="rId49"/>
      <p:italic r:id="rId50"/>
      <p:boldItalic r:id="rId51"/>
    </p:embeddedFont>
    <p:embeddedFont>
      <p:font typeface="Baloo Thambi" panose="020B0604020202020204" charset="0"/>
      <p:regular r:id="rId52"/>
    </p:embeddedFont>
    <p:embeddedFont>
      <p:font typeface="Rozha One" panose="020B0604020202020204" charset="0"/>
      <p:regular r:id="rId53"/>
      <p:bold r:id="rId54"/>
      <p:italic r:id="rId55"/>
      <p:boldItalic r:id="rId56"/>
    </p:embeddedFont>
    <p:embeddedFont>
      <p:font typeface="Proxima Nova" panose="020B0604020202020204" charset="0"/>
      <p:regular r:id="rId57"/>
      <p:bold r:id="rId58"/>
      <p:italic r:id="rId59"/>
      <p:boldItalic r:id="rId60"/>
    </p:embeddedFont>
    <p:embeddedFont>
      <p:font typeface="Syne" panose="020B0604020202020204" charset="0"/>
      <p:regular r:id="rId61"/>
      <p:bold r:id="rId62"/>
      <p:italic r:id="rId63"/>
      <p:boldItalic r:id="rId64"/>
    </p:embeddedFont>
    <p:embeddedFont>
      <p:font typeface="Black Han Sans" panose="020B0604020202020204" charset="0"/>
      <p:regular r:id="rId65"/>
      <p:bold r:id="rId66"/>
      <p:italic r:id="rId67"/>
      <p:boldItalic r:id="rId68"/>
    </p:embeddedFont>
    <p:embeddedFont>
      <p:font typeface="Commissioner ExtraBold" panose="020B0604020202020204" charset="0"/>
      <p:regular r:id="rId69"/>
      <p:bold r:id="rId70"/>
      <p:italic r:id="rId71"/>
      <p:boldItalic r:id="rId72"/>
    </p:embeddedFont>
    <p:embeddedFont>
      <p:font typeface="Fira Sans Extra Condensed" panose="020B0604020202020204" charset="0"/>
      <p:regular r:id="rId73"/>
      <p:bold r:id="rId74"/>
      <p:italic r:id="rId75"/>
      <p:boldItalic r:id="rId76"/>
    </p:embeddedFont>
    <p:embeddedFont>
      <p:font typeface="Century Gothic" panose="020B0502020202020204" pitchFamily="34" charset="0"/>
      <p:regular r:id="rId77"/>
      <p:bold r:id="rId78"/>
      <p:italic r:id="rId79"/>
      <p:boldItalic r:id="rId80"/>
    </p:embeddedFont>
    <p:embeddedFont>
      <p:font typeface="Roboto" panose="020B060402020202020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5E"/>
    <a:srgbClr val="E8E8E8"/>
    <a:srgbClr val="929292"/>
    <a:srgbClr val="F9E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798178-654A-47A2-8F6F-FC6C97811B89}">
  <a:tblStyle styleId="{4B798178-654A-47A2-8F6F-FC6C97811B8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3"/>
    <p:restoredTop sz="94690"/>
  </p:normalViewPr>
  <p:slideViewPr>
    <p:cSldViewPr snapToGrid="0">
      <p:cViewPr varScale="1">
        <p:scale>
          <a:sx n="93" d="100"/>
          <a:sy n="93"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schemas.openxmlformats.org/officeDocument/2006/relationships/font" Target="fonts/font4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6.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font" Target="fonts/font41.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font" Target="fonts/font44.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font" Target="fonts/font42.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5.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87" Type="http://schemas.openxmlformats.org/officeDocument/2006/relationships/theme" Target="theme/theme1.xml"/><Relationship Id="rId61" Type="http://schemas.openxmlformats.org/officeDocument/2006/relationships/font" Target="fonts/font22.fntdata"/><Relationship Id="rId82" Type="http://schemas.openxmlformats.org/officeDocument/2006/relationships/font" Target="fonts/font4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424436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069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e96d86fb28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e96d86fb28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030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710ee6ade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e710ee6ad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25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e93df8818a_0_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e93df8818a_0_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848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e93df8818a_0_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e93df8818a_0_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245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e96d86fb28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e96d86fb28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172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e96d86fb28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e96d86fb28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511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710ee6ade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e710ee6ad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066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49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e710ee6ade_0_19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e710ee6ade_0_19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328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e710ee6ade_0_19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e710ee6ade_0_19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60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93df8818a_0_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93df8818a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58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710ee6ade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e710ee6ad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18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e96d86fb2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e96d86fb2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939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e96d86fb2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e96d86fb2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798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e96d86fb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e96d86fb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92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e96d86fb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e96d86fb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72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e96d86fb28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e96d86fb28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02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9"/>
        <p:cNvGrpSpPr/>
        <p:nvPr/>
      </p:nvGrpSpPr>
      <p:grpSpPr>
        <a:xfrm>
          <a:off x="0" y="0"/>
          <a:ext cx="0" cy="0"/>
          <a:chOff x="0" y="0"/>
          <a:chExt cx="0" cy="0"/>
        </a:xfrm>
      </p:grpSpPr>
      <p:sp>
        <p:nvSpPr>
          <p:cNvPr id="2520" name="Google Shape;2520;ge96d86fb28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1" name="Google Shape;2521;ge96d86fb28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96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143500" y="1483825"/>
            <a:ext cx="3543300" cy="16938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143500" y="3177575"/>
            <a:ext cx="3543300" cy="482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p:nvPr/>
        </p:nvSpPr>
        <p:spPr>
          <a:xfrm flipH="1">
            <a:off x="-2339200" y="-202835"/>
            <a:ext cx="3678948" cy="2369960"/>
          </a:xfrm>
          <a:custGeom>
            <a:avLst/>
            <a:gdLst/>
            <a:ahLst/>
            <a:cxnLst/>
            <a:rect l="l" t="t" r="r" b="b"/>
            <a:pathLst>
              <a:path w="98138" h="63220" extrusionOk="0">
                <a:moveTo>
                  <a:pt x="2536" y="0"/>
                </a:moveTo>
                <a:cubicBezTo>
                  <a:pt x="768" y="2535"/>
                  <a:pt x="1" y="5704"/>
                  <a:pt x="535" y="8740"/>
                </a:cubicBezTo>
                <a:cubicBezTo>
                  <a:pt x="2036" y="17146"/>
                  <a:pt x="12410" y="20982"/>
                  <a:pt x="15879" y="28721"/>
                </a:cubicBezTo>
                <a:cubicBezTo>
                  <a:pt x="17914" y="33257"/>
                  <a:pt x="17280" y="38561"/>
                  <a:pt x="16513" y="43465"/>
                </a:cubicBezTo>
                <a:cubicBezTo>
                  <a:pt x="16079" y="46100"/>
                  <a:pt x="15612" y="48869"/>
                  <a:pt x="16446" y="51437"/>
                </a:cubicBezTo>
                <a:cubicBezTo>
                  <a:pt x="17046" y="53238"/>
                  <a:pt x="18181" y="54739"/>
                  <a:pt x="19448" y="56107"/>
                </a:cubicBezTo>
                <a:cubicBezTo>
                  <a:pt x="23932" y="60782"/>
                  <a:pt x="30436" y="63219"/>
                  <a:pt x="36910" y="63219"/>
                </a:cubicBezTo>
                <a:cubicBezTo>
                  <a:pt x="41754" y="63219"/>
                  <a:pt x="46583" y="61855"/>
                  <a:pt x="50537" y="59042"/>
                </a:cubicBezTo>
                <a:cubicBezTo>
                  <a:pt x="56375" y="54873"/>
                  <a:pt x="60044" y="48301"/>
                  <a:pt x="65548" y="43732"/>
                </a:cubicBezTo>
                <a:cubicBezTo>
                  <a:pt x="70526" y="39593"/>
                  <a:pt x="76988" y="37341"/>
                  <a:pt x="83454" y="37341"/>
                </a:cubicBezTo>
                <a:cubicBezTo>
                  <a:pt x="84180" y="37341"/>
                  <a:pt x="84905" y="37370"/>
                  <a:pt x="85629" y="37427"/>
                </a:cubicBezTo>
                <a:cubicBezTo>
                  <a:pt x="89591" y="37744"/>
                  <a:pt x="93614" y="38905"/>
                  <a:pt x="97525" y="38905"/>
                </a:cubicBezTo>
                <a:cubicBezTo>
                  <a:pt x="97730" y="38905"/>
                  <a:pt x="97934" y="38901"/>
                  <a:pt x="98138" y="38895"/>
                </a:cubicBezTo>
                <a:lnTo>
                  <a:pt x="981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277150" y="2601950"/>
            <a:ext cx="2933467" cy="2884739"/>
          </a:xfrm>
          <a:custGeom>
            <a:avLst/>
            <a:gdLst/>
            <a:ahLst/>
            <a:cxnLst/>
            <a:rect l="l" t="t" r="r" b="b"/>
            <a:pathLst>
              <a:path w="28054" h="27588" extrusionOk="0">
                <a:moveTo>
                  <a:pt x="20915" y="1969"/>
                </a:moveTo>
                <a:cubicBezTo>
                  <a:pt x="20548" y="1635"/>
                  <a:pt x="20114" y="1302"/>
                  <a:pt x="19647" y="1035"/>
                </a:cubicBezTo>
                <a:cubicBezTo>
                  <a:pt x="17779" y="1"/>
                  <a:pt x="15244" y="168"/>
                  <a:pt x="13576" y="1535"/>
                </a:cubicBezTo>
                <a:cubicBezTo>
                  <a:pt x="11608" y="3070"/>
                  <a:pt x="10608" y="5805"/>
                  <a:pt x="9707" y="8040"/>
                </a:cubicBezTo>
                <a:cubicBezTo>
                  <a:pt x="9640" y="8173"/>
                  <a:pt x="9607" y="8240"/>
                  <a:pt x="9574" y="8374"/>
                </a:cubicBezTo>
                <a:cubicBezTo>
                  <a:pt x="8573" y="10809"/>
                  <a:pt x="7305" y="12043"/>
                  <a:pt x="4970" y="13411"/>
                </a:cubicBezTo>
                <a:cubicBezTo>
                  <a:pt x="4136" y="13911"/>
                  <a:pt x="3236" y="14411"/>
                  <a:pt x="2569" y="15145"/>
                </a:cubicBezTo>
                <a:cubicBezTo>
                  <a:pt x="0" y="17714"/>
                  <a:pt x="934" y="22417"/>
                  <a:pt x="3769" y="24685"/>
                </a:cubicBezTo>
                <a:cubicBezTo>
                  <a:pt x="7439" y="27587"/>
                  <a:pt x="12876" y="26853"/>
                  <a:pt x="17179" y="25019"/>
                </a:cubicBezTo>
                <a:cubicBezTo>
                  <a:pt x="17980" y="24685"/>
                  <a:pt x="18747" y="24318"/>
                  <a:pt x="19481" y="23885"/>
                </a:cubicBezTo>
                <a:cubicBezTo>
                  <a:pt x="21182" y="22917"/>
                  <a:pt x="22783" y="21750"/>
                  <a:pt x="23984" y="20215"/>
                </a:cubicBezTo>
                <a:cubicBezTo>
                  <a:pt x="28053" y="14978"/>
                  <a:pt x="25652" y="6072"/>
                  <a:pt x="20915" y="19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158125" y="-793875"/>
            <a:ext cx="3075550" cy="1928900"/>
          </a:xfrm>
          <a:custGeom>
            <a:avLst/>
            <a:gdLst/>
            <a:ahLst/>
            <a:cxnLst/>
            <a:rect l="l" t="t" r="r" b="b"/>
            <a:pathLst>
              <a:path w="123022" h="77156" extrusionOk="0">
                <a:moveTo>
                  <a:pt x="5338" y="334"/>
                </a:moveTo>
                <a:cubicBezTo>
                  <a:pt x="0" y="9707"/>
                  <a:pt x="4504" y="20548"/>
                  <a:pt x="12242" y="26986"/>
                </a:cubicBezTo>
                <a:cubicBezTo>
                  <a:pt x="16345" y="30355"/>
                  <a:pt x="21582" y="31990"/>
                  <a:pt x="25519" y="35626"/>
                </a:cubicBezTo>
                <a:cubicBezTo>
                  <a:pt x="30622" y="40363"/>
                  <a:pt x="29121" y="47801"/>
                  <a:pt x="27754" y="53806"/>
                </a:cubicBezTo>
                <a:cubicBezTo>
                  <a:pt x="26586" y="58876"/>
                  <a:pt x="25585" y="64380"/>
                  <a:pt x="28521" y="69083"/>
                </a:cubicBezTo>
                <a:cubicBezTo>
                  <a:pt x="31089" y="73253"/>
                  <a:pt x="36526" y="75421"/>
                  <a:pt x="41130" y="76088"/>
                </a:cubicBezTo>
                <a:cubicBezTo>
                  <a:pt x="46600" y="76889"/>
                  <a:pt x="51537" y="74254"/>
                  <a:pt x="55907" y="71351"/>
                </a:cubicBezTo>
                <a:cubicBezTo>
                  <a:pt x="60977" y="67982"/>
                  <a:pt x="65614" y="63913"/>
                  <a:pt x="71451" y="61845"/>
                </a:cubicBezTo>
                <a:cubicBezTo>
                  <a:pt x="76121" y="60177"/>
                  <a:pt x="81225" y="60143"/>
                  <a:pt x="86095" y="60577"/>
                </a:cubicBezTo>
                <a:cubicBezTo>
                  <a:pt x="91466" y="61077"/>
                  <a:pt x="97103" y="62145"/>
                  <a:pt x="102007" y="64413"/>
                </a:cubicBezTo>
                <a:cubicBezTo>
                  <a:pt x="109412" y="67849"/>
                  <a:pt x="114315" y="75221"/>
                  <a:pt x="122488" y="77056"/>
                </a:cubicBezTo>
                <a:cubicBezTo>
                  <a:pt x="122855" y="77156"/>
                  <a:pt x="123022" y="76555"/>
                  <a:pt x="122655" y="76488"/>
                </a:cubicBezTo>
                <a:cubicBezTo>
                  <a:pt x="117184" y="75254"/>
                  <a:pt x="113014" y="71418"/>
                  <a:pt x="108745" y="68082"/>
                </a:cubicBezTo>
                <a:cubicBezTo>
                  <a:pt x="104342" y="64680"/>
                  <a:pt x="99772" y="62545"/>
                  <a:pt x="94334" y="61344"/>
                </a:cubicBezTo>
                <a:cubicBezTo>
                  <a:pt x="88497" y="60043"/>
                  <a:pt x="82393" y="59343"/>
                  <a:pt x="76422" y="60077"/>
                </a:cubicBezTo>
                <a:cubicBezTo>
                  <a:pt x="70751" y="60811"/>
                  <a:pt x="65947" y="63546"/>
                  <a:pt x="61378" y="66748"/>
                </a:cubicBezTo>
                <a:cubicBezTo>
                  <a:pt x="56441" y="70217"/>
                  <a:pt x="51571" y="74354"/>
                  <a:pt x="45466" y="75488"/>
                </a:cubicBezTo>
                <a:cubicBezTo>
                  <a:pt x="39295" y="76655"/>
                  <a:pt x="31423" y="73320"/>
                  <a:pt x="28421" y="67716"/>
                </a:cubicBezTo>
                <a:cubicBezTo>
                  <a:pt x="25252" y="61811"/>
                  <a:pt x="28621" y="54239"/>
                  <a:pt x="29521" y="48168"/>
                </a:cubicBezTo>
                <a:cubicBezTo>
                  <a:pt x="30189" y="43398"/>
                  <a:pt x="29388" y="38695"/>
                  <a:pt x="25919" y="35192"/>
                </a:cubicBezTo>
                <a:cubicBezTo>
                  <a:pt x="23717" y="32991"/>
                  <a:pt x="20749" y="31556"/>
                  <a:pt x="18047" y="30122"/>
                </a:cubicBezTo>
                <a:cubicBezTo>
                  <a:pt x="14778" y="28321"/>
                  <a:pt x="11842" y="26152"/>
                  <a:pt x="9340" y="23384"/>
                </a:cubicBezTo>
                <a:cubicBezTo>
                  <a:pt x="3736" y="17313"/>
                  <a:pt x="1602" y="8106"/>
                  <a:pt x="5871" y="701"/>
                </a:cubicBezTo>
                <a:cubicBezTo>
                  <a:pt x="6071" y="301"/>
                  <a:pt x="5538" y="0"/>
                  <a:pt x="5338"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1020206" y="1932275"/>
            <a:ext cx="5107800" cy="1312800"/>
          </a:xfrm>
          <a:prstGeom prst="rect">
            <a:avLst/>
          </a:prstGeom>
        </p:spPr>
        <p:txBody>
          <a:bodyPr spcFirstLastPara="1" wrap="square" lIns="0" tIns="0" rIns="0" bIns="0" anchor="ctr" anchorCtr="0">
            <a:noAutofit/>
          </a:bodyPr>
          <a:lstStyle>
            <a:lvl1pPr lvl="0">
              <a:lnSpc>
                <a:spcPct val="80000"/>
              </a:lnSpc>
              <a:spcBef>
                <a:spcPts val="0"/>
              </a:spcBef>
              <a:spcAft>
                <a:spcPts val="0"/>
              </a:spcAft>
              <a:buSzPts val="3600"/>
              <a:buNone/>
              <a:defRPr sz="4600" b="1">
                <a:solidFill>
                  <a:schemeClr val="lt2"/>
                </a:solidFill>
                <a:latin typeface="Syne"/>
                <a:ea typeface="Syne"/>
                <a:cs typeface="Syne"/>
                <a:sym typeface="Sy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ubTitle" idx="1"/>
          </p:nvPr>
        </p:nvSpPr>
        <p:spPr>
          <a:xfrm>
            <a:off x="1018406" y="3408100"/>
            <a:ext cx="5111400" cy="294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5" name="Google Shape;25;p3"/>
          <p:cNvSpPr txBox="1">
            <a:spLocks noGrp="1"/>
          </p:cNvSpPr>
          <p:nvPr>
            <p:ph type="title" idx="2" hasCustomPrompt="1"/>
          </p:nvPr>
        </p:nvSpPr>
        <p:spPr>
          <a:xfrm>
            <a:off x="6004594" y="1530150"/>
            <a:ext cx="2121000" cy="1963500"/>
          </a:xfrm>
          <a:prstGeom prst="rect">
            <a:avLst/>
          </a:prstGeom>
        </p:spPr>
        <p:txBody>
          <a:bodyPr spcFirstLastPara="1" wrap="square" lIns="0" tIns="0" rIns="0" bIns="0" anchor="b" anchorCtr="0">
            <a:noAutofit/>
          </a:bodyPr>
          <a:lstStyle>
            <a:lvl1pPr lvl="0" algn="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86911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59"/>
        <p:cNvGrpSpPr/>
        <p:nvPr/>
      </p:nvGrpSpPr>
      <p:grpSpPr>
        <a:xfrm>
          <a:off x="0" y="0"/>
          <a:ext cx="0" cy="0"/>
          <a:chOff x="0" y="0"/>
          <a:chExt cx="0" cy="0"/>
        </a:xfrm>
      </p:grpSpPr>
      <p:sp>
        <p:nvSpPr>
          <p:cNvPr id="260" name="Google Shape;260;p31"/>
          <p:cNvSpPr txBox="1">
            <a:spLocks noGrp="1"/>
          </p:cNvSpPr>
          <p:nvPr>
            <p:ph type="title"/>
          </p:nvPr>
        </p:nvSpPr>
        <p:spPr>
          <a:xfrm>
            <a:off x="713250" y="469500"/>
            <a:ext cx="7717500" cy="4539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100">
                <a:latin typeface="Commissioner ExtraBold"/>
                <a:ea typeface="Commissioner ExtraBold"/>
                <a:cs typeface="Commissioner ExtraBold"/>
                <a:sym typeface="Commissioner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31"/>
          <p:cNvSpPr txBox="1">
            <a:spLocks noGrp="1"/>
          </p:cNvSpPr>
          <p:nvPr>
            <p:ph type="subTitle" idx="1"/>
          </p:nvPr>
        </p:nvSpPr>
        <p:spPr>
          <a:xfrm>
            <a:off x="813825" y="2184800"/>
            <a:ext cx="3657600" cy="2414700"/>
          </a:xfrm>
          <a:prstGeom prst="rect">
            <a:avLst/>
          </a:prstGeom>
        </p:spPr>
        <p:txBody>
          <a:bodyPr spcFirstLastPara="1" wrap="square" lIns="0" tIns="0" rIns="0" bIns="0" anchor="t" anchorCtr="0">
            <a:noAutofit/>
          </a:bodyPr>
          <a:lstStyle>
            <a:lvl1pPr marR="182880" lvl="0" rtl="0">
              <a:spcBef>
                <a:spcPts val="0"/>
              </a:spcBef>
              <a:spcAft>
                <a:spcPts val="0"/>
              </a:spcAft>
              <a:buClr>
                <a:schemeClr val="accent1"/>
              </a:buClr>
              <a:buSzPts val="1800"/>
              <a:buFont typeface="Open Sans"/>
              <a:buChar char="●"/>
              <a:defRPr sz="1600"/>
            </a:lvl1pPr>
            <a:lvl2pPr lvl="1"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9pPr>
          </a:lstStyle>
          <a:p>
            <a:endParaRPr/>
          </a:p>
        </p:txBody>
      </p:sp>
      <p:sp>
        <p:nvSpPr>
          <p:cNvPr id="262" name="Google Shape;262;p31"/>
          <p:cNvSpPr txBox="1">
            <a:spLocks noGrp="1"/>
          </p:cNvSpPr>
          <p:nvPr>
            <p:ph type="subTitle" idx="2"/>
          </p:nvPr>
        </p:nvSpPr>
        <p:spPr>
          <a:xfrm>
            <a:off x="813818" y="1740201"/>
            <a:ext cx="3657600" cy="3558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2100"/>
              <a:buFont typeface="Black Han Sans"/>
              <a:buNone/>
              <a:defRPr sz="2100" b="1">
                <a:solidFill>
                  <a:schemeClr val="dk2"/>
                </a:solidFill>
                <a:latin typeface="Red Hat Display"/>
                <a:ea typeface="Red Hat Display"/>
                <a:cs typeface="Red Hat Display"/>
                <a:sym typeface="Red Hat Display"/>
              </a:defRPr>
            </a:lvl1pPr>
            <a:lvl2pPr lvl="1"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2pPr>
            <a:lvl3pPr lvl="2"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3pPr>
            <a:lvl4pPr lvl="3"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4pPr>
            <a:lvl5pPr lvl="4"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5pPr>
            <a:lvl6pPr lvl="5"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6pPr>
            <a:lvl7pPr lvl="6"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7pPr>
            <a:lvl8pPr lvl="7"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8pPr>
            <a:lvl9pPr lvl="8"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9pPr>
          </a:lstStyle>
          <a:p>
            <a:endParaRPr/>
          </a:p>
        </p:txBody>
      </p:sp>
      <p:sp>
        <p:nvSpPr>
          <p:cNvPr id="263" name="Google Shape;263;p31"/>
          <p:cNvSpPr txBox="1">
            <a:spLocks noGrp="1"/>
          </p:cNvSpPr>
          <p:nvPr>
            <p:ph type="subTitle" idx="3"/>
          </p:nvPr>
        </p:nvSpPr>
        <p:spPr>
          <a:xfrm>
            <a:off x="4672575" y="2183000"/>
            <a:ext cx="3657600" cy="2414700"/>
          </a:xfrm>
          <a:prstGeom prst="rect">
            <a:avLst/>
          </a:prstGeom>
        </p:spPr>
        <p:txBody>
          <a:bodyPr spcFirstLastPara="1" wrap="square" lIns="0" tIns="0" rIns="0" bIns="0" anchor="t" anchorCtr="0">
            <a:noAutofit/>
          </a:bodyPr>
          <a:lstStyle>
            <a:lvl1pPr marR="182880" lvl="0" rtl="0">
              <a:spcBef>
                <a:spcPts val="0"/>
              </a:spcBef>
              <a:spcAft>
                <a:spcPts val="0"/>
              </a:spcAft>
              <a:buClr>
                <a:schemeClr val="accent1"/>
              </a:buClr>
              <a:buSzPts val="1800"/>
              <a:buFont typeface="Open Sans"/>
              <a:buChar char="●"/>
              <a:defRPr sz="1600"/>
            </a:lvl1pPr>
            <a:lvl2pPr lvl="1"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9pPr>
          </a:lstStyle>
          <a:p>
            <a:endParaRPr/>
          </a:p>
        </p:txBody>
      </p:sp>
      <p:sp>
        <p:nvSpPr>
          <p:cNvPr id="264" name="Google Shape;264;p31"/>
          <p:cNvSpPr txBox="1">
            <a:spLocks noGrp="1"/>
          </p:cNvSpPr>
          <p:nvPr>
            <p:ph type="subTitle" idx="4"/>
          </p:nvPr>
        </p:nvSpPr>
        <p:spPr>
          <a:xfrm>
            <a:off x="4672582" y="1740200"/>
            <a:ext cx="3657600" cy="3558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2100"/>
              <a:buFont typeface="Black Han Sans"/>
              <a:buNone/>
              <a:defRPr sz="2100" b="1">
                <a:solidFill>
                  <a:schemeClr val="dk2"/>
                </a:solidFill>
                <a:latin typeface="Red Hat Display"/>
                <a:ea typeface="Red Hat Display"/>
                <a:cs typeface="Red Hat Display"/>
                <a:sym typeface="Red Hat Display"/>
              </a:defRPr>
            </a:lvl1pPr>
            <a:lvl2pPr lvl="1"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2pPr>
            <a:lvl3pPr lvl="2"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3pPr>
            <a:lvl4pPr lvl="3"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4pPr>
            <a:lvl5pPr lvl="4"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5pPr>
            <a:lvl6pPr lvl="5"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6pPr>
            <a:lvl7pPr lvl="6"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7pPr>
            <a:lvl8pPr lvl="7"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8pPr>
            <a:lvl9pPr lvl="8" rtl="0">
              <a:lnSpc>
                <a:spcPct val="100000"/>
              </a:lnSpc>
              <a:spcBef>
                <a:spcPts val="0"/>
              </a:spcBef>
              <a:spcAft>
                <a:spcPts val="0"/>
              </a:spcAft>
              <a:buClr>
                <a:schemeClr val="accent3"/>
              </a:buClr>
              <a:buSzPts val="1400"/>
              <a:buFont typeface="Black Han Sans"/>
              <a:buNone/>
              <a:defRPr b="1">
                <a:solidFill>
                  <a:schemeClr val="accent3"/>
                </a:solidFill>
                <a:latin typeface="Black Han Sans"/>
                <a:ea typeface="Black Han Sans"/>
                <a:cs typeface="Black Han Sans"/>
                <a:sym typeface="Black Han Sans"/>
              </a:defRPr>
            </a:lvl9pPr>
          </a:lstStyle>
          <a:p>
            <a:endParaRPr/>
          </a:p>
        </p:txBody>
      </p:sp>
      <p:sp>
        <p:nvSpPr>
          <p:cNvPr id="265" name="Google Shape;265;p31"/>
          <p:cNvSpPr/>
          <p:nvPr/>
        </p:nvSpPr>
        <p:spPr>
          <a:xfrm>
            <a:off x="6840375" y="3860538"/>
            <a:ext cx="2031884" cy="1321297"/>
          </a:xfrm>
          <a:custGeom>
            <a:avLst/>
            <a:gdLst/>
            <a:ahLst/>
            <a:cxnLst/>
            <a:rect l="l" t="t" r="r" b="b"/>
            <a:pathLst>
              <a:path w="27509" h="17888" extrusionOk="0">
                <a:moveTo>
                  <a:pt x="18162" y="0"/>
                </a:moveTo>
                <a:cubicBezTo>
                  <a:pt x="18036" y="0"/>
                  <a:pt x="17908" y="3"/>
                  <a:pt x="17780" y="8"/>
                </a:cubicBezTo>
                <a:cubicBezTo>
                  <a:pt x="15078" y="74"/>
                  <a:pt x="12443" y="1209"/>
                  <a:pt x="10174" y="2710"/>
                </a:cubicBezTo>
                <a:cubicBezTo>
                  <a:pt x="4971" y="6112"/>
                  <a:pt x="1301" y="11749"/>
                  <a:pt x="1" y="17887"/>
                </a:cubicBezTo>
                <a:lnTo>
                  <a:pt x="23818" y="17887"/>
                </a:lnTo>
                <a:cubicBezTo>
                  <a:pt x="25586" y="15619"/>
                  <a:pt x="26786" y="13150"/>
                  <a:pt x="26987" y="10782"/>
                </a:cubicBezTo>
                <a:cubicBezTo>
                  <a:pt x="27509" y="5200"/>
                  <a:pt x="23973" y="0"/>
                  <a:pt x="18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p:nvPr/>
        </p:nvSpPr>
        <p:spPr>
          <a:xfrm>
            <a:off x="-208250" y="4062488"/>
            <a:ext cx="2879987" cy="1471965"/>
          </a:xfrm>
          <a:custGeom>
            <a:avLst/>
            <a:gdLst/>
            <a:ahLst/>
            <a:cxnLst/>
            <a:rect l="l" t="t" r="r" b="b"/>
            <a:pathLst>
              <a:path w="48102" h="24585" extrusionOk="0">
                <a:moveTo>
                  <a:pt x="46834" y="4870"/>
                </a:moveTo>
                <a:cubicBezTo>
                  <a:pt x="45533" y="1835"/>
                  <a:pt x="41997" y="0"/>
                  <a:pt x="38762" y="601"/>
                </a:cubicBezTo>
                <a:cubicBezTo>
                  <a:pt x="35626" y="1168"/>
                  <a:pt x="33358" y="3536"/>
                  <a:pt x="31023" y="5838"/>
                </a:cubicBezTo>
                <a:cubicBezTo>
                  <a:pt x="29121" y="7706"/>
                  <a:pt x="27153" y="9540"/>
                  <a:pt x="24652" y="10308"/>
                </a:cubicBezTo>
                <a:cubicBezTo>
                  <a:pt x="19314" y="11875"/>
                  <a:pt x="13544" y="7939"/>
                  <a:pt x="8173" y="9273"/>
                </a:cubicBezTo>
                <a:cubicBezTo>
                  <a:pt x="4671" y="10141"/>
                  <a:pt x="2202" y="13043"/>
                  <a:pt x="968" y="16512"/>
                </a:cubicBezTo>
                <a:cubicBezTo>
                  <a:pt x="368" y="18146"/>
                  <a:pt x="34" y="19881"/>
                  <a:pt x="1" y="21582"/>
                </a:cubicBezTo>
                <a:cubicBezTo>
                  <a:pt x="1" y="22583"/>
                  <a:pt x="34" y="23584"/>
                  <a:pt x="268" y="24584"/>
                </a:cubicBezTo>
                <a:lnTo>
                  <a:pt x="7439" y="24584"/>
                </a:lnTo>
                <a:lnTo>
                  <a:pt x="37194" y="24584"/>
                </a:lnTo>
                <a:cubicBezTo>
                  <a:pt x="37928" y="23384"/>
                  <a:pt x="38795" y="22216"/>
                  <a:pt x="39696" y="21149"/>
                </a:cubicBezTo>
                <a:cubicBezTo>
                  <a:pt x="41764" y="18747"/>
                  <a:pt x="44032" y="16545"/>
                  <a:pt x="45667" y="13843"/>
                </a:cubicBezTo>
                <a:cubicBezTo>
                  <a:pt x="47268" y="11175"/>
                  <a:pt x="48102" y="7772"/>
                  <a:pt x="46834" y="48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7779188" y="3174075"/>
            <a:ext cx="622125" cy="600725"/>
          </a:xfrm>
          <a:custGeom>
            <a:avLst/>
            <a:gdLst/>
            <a:ahLst/>
            <a:cxnLst/>
            <a:rect l="l" t="t" r="r" b="b"/>
            <a:pathLst>
              <a:path w="24885" h="24029" extrusionOk="0">
                <a:moveTo>
                  <a:pt x="15284" y="0"/>
                </a:moveTo>
                <a:cubicBezTo>
                  <a:pt x="14056" y="0"/>
                  <a:pt x="12888" y="355"/>
                  <a:pt x="12109" y="1291"/>
                </a:cubicBezTo>
                <a:cubicBezTo>
                  <a:pt x="10541" y="3192"/>
                  <a:pt x="11542" y="5627"/>
                  <a:pt x="11241" y="7829"/>
                </a:cubicBezTo>
                <a:cubicBezTo>
                  <a:pt x="10941" y="10164"/>
                  <a:pt x="9574" y="11498"/>
                  <a:pt x="7539" y="12699"/>
                </a:cubicBezTo>
                <a:cubicBezTo>
                  <a:pt x="5838" y="13700"/>
                  <a:pt x="4003" y="14467"/>
                  <a:pt x="2502" y="15768"/>
                </a:cubicBezTo>
                <a:cubicBezTo>
                  <a:pt x="1034" y="17035"/>
                  <a:pt x="0" y="19137"/>
                  <a:pt x="600" y="20972"/>
                </a:cubicBezTo>
                <a:cubicBezTo>
                  <a:pt x="667" y="21138"/>
                  <a:pt x="734" y="21339"/>
                  <a:pt x="834" y="21505"/>
                </a:cubicBezTo>
                <a:cubicBezTo>
                  <a:pt x="1501" y="22806"/>
                  <a:pt x="2935" y="23640"/>
                  <a:pt x="4437" y="23874"/>
                </a:cubicBezTo>
                <a:cubicBezTo>
                  <a:pt x="5020" y="23981"/>
                  <a:pt x="5656" y="24029"/>
                  <a:pt x="6315" y="24029"/>
                </a:cubicBezTo>
                <a:cubicBezTo>
                  <a:pt x="8108" y="24029"/>
                  <a:pt x="10072" y="23679"/>
                  <a:pt x="11608" y="23240"/>
                </a:cubicBezTo>
                <a:cubicBezTo>
                  <a:pt x="16045" y="21906"/>
                  <a:pt x="20014" y="18970"/>
                  <a:pt x="22449" y="15001"/>
                </a:cubicBezTo>
                <a:cubicBezTo>
                  <a:pt x="23917" y="12632"/>
                  <a:pt x="24884" y="9797"/>
                  <a:pt x="24284" y="7095"/>
                </a:cubicBezTo>
                <a:cubicBezTo>
                  <a:pt x="23584" y="3926"/>
                  <a:pt x="20882" y="1491"/>
                  <a:pt x="17879" y="457"/>
                </a:cubicBezTo>
                <a:cubicBezTo>
                  <a:pt x="17062" y="180"/>
                  <a:pt x="16157" y="0"/>
                  <a:pt x="15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495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400"/>
            <a:ext cx="8229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60825"/>
            <a:ext cx="8229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8" r:id="rId7"/>
    <p:sldLayoutId id="2147483662" r:id="rId8"/>
    <p:sldLayoutId id="21474836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2" name="Google Shape;52;p1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www.lecturio.de/magazin/medizinische-terminologie/#:~:text=W%C3%A4hrend%20der%20Renaissance%20und%20der%20Begr%C3%BCndung%20der%20Anatomie,wurden%20teils%20sp%C3%A4ter%20%E2%80%9Elatinisiert%E2%80%9C%2C%20z.B.%20Diaphragma%20oder%20Kondylus" TargetMode="External"/><Relationship Id="rId3" Type="http://schemas.openxmlformats.org/officeDocument/2006/relationships/hyperlink" Target="http://www.mediasteack.com/wie-das-alte-rom-noch-heute-unsere-esskultur-beeinflusst/" TargetMode="External"/><Relationship Id="rId7" Type="http://schemas.openxmlformats.org/officeDocument/2006/relationships/hyperlink" Target="https://www.superprof.de/blog/lateinisch-geschichte-sprach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grin.com/document/37806" TargetMode="External"/><Relationship Id="rId11" Type="http://schemas.openxmlformats.org/officeDocument/2006/relationships/hyperlink" Target="https://www.planet-wissen.de/geschichte/antike/das_antike_rom/index.html" TargetMode="External"/><Relationship Id="rId5" Type="http://schemas.openxmlformats.org/officeDocument/2006/relationships/hyperlink" Target="http://www.germanblogs.de/auf-den-spuren-der-roemer-in-italien-sehenswuerdigkeiten-und-tipps/" TargetMode="External"/><Relationship Id="rId10" Type="http://schemas.openxmlformats.org/officeDocument/2006/relationships/hyperlink" Target="https://www.kinderzeitmaschine.de/antike/rom/lucys-wissensbox/roemische-bauten/warum-bauten-die-roemer-strassen/" TargetMode="External"/><Relationship Id="rId4" Type="http://schemas.openxmlformats.org/officeDocument/2006/relationships/hyperlink" Target="https://praxistipp.focus.de/schule-im-alten-rom-so-lernten-schulkinder-im-fruehen-rom_111094" TargetMode="External"/><Relationship Id="rId9" Type="http://schemas.openxmlformats.org/officeDocument/2006/relationships/hyperlink" Target="https://de.wikipedia.org/wiki/Julianischer_Kalender"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welt.de/kultur/article150486348/Kalender-zeigen-wie-konservativ-wir-wirklich-sind.html" TargetMode="External"/><Relationship Id="rId13" Type="http://schemas.openxmlformats.org/officeDocument/2006/relationships/hyperlink" Target="https://disney.fandom.com/de/wiki/Hercules" TargetMode="External"/><Relationship Id="rId18" Type="http://schemas.openxmlformats.org/officeDocument/2006/relationships/hyperlink" Target="https://travel.sygic.com/de/poi/buckingham-palace-poi:440" TargetMode="External"/><Relationship Id="rId3" Type="http://schemas.openxmlformats.org/officeDocument/2006/relationships/hyperlink" Target="http://www.mainzer-kanuverein.de/5-meenzer-abend-im-bootshaus/" TargetMode="External"/><Relationship Id="rId21" Type="http://schemas.openxmlformats.org/officeDocument/2006/relationships/hyperlink" Target="https://www.nzz.ch/feuilleton/von-rom-nach-brindisi-auf-der-via-appia-antica-ld.1481607" TargetMode="External"/><Relationship Id="rId7" Type="http://schemas.openxmlformats.org/officeDocument/2006/relationships/hyperlink" Target="https://www.welt.de/kultur/article150486348/Kalender-zeigen-wie-konservativ-wir-wirklich-sind." TargetMode="External"/><Relationship Id="rId12" Type="http://schemas.openxmlformats.org/officeDocument/2006/relationships/hyperlink" Target="https://disney.fandom.com/de/wiki/" TargetMode="External"/><Relationship Id="rId17" Type="http://schemas.openxmlformats.org/officeDocument/2006/relationships/hyperlink" Target="https://www.paris360.de/urlaub-reisen/sehenswuerdigkeiten/triumphbogen" TargetMode="External"/><Relationship Id="rId2" Type="http://schemas.openxmlformats.org/officeDocument/2006/relationships/notesSlide" Target="../notesSlides/notesSlide19.xml"/><Relationship Id="rId16" Type="http://schemas.openxmlformats.org/officeDocument/2006/relationships/hyperlink" Target="https://www.typografie.info/3/Schriften/fonts.html/koch-antiqua-r763/" TargetMode="External"/><Relationship Id="rId20" Type="http://schemas.openxmlformats.org/officeDocument/2006/relationships/hyperlink" Target="https://www.badruine-badenweiler.de/erlebnis-badruine/badruine/gebaeude" TargetMode="External"/><Relationship Id="rId1" Type="http://schemas.openxmlformats.org/officeDocument/2006/relationships/slideLayout" Target="../slideLayouts/slideLayout9.xml"/><Relationship Id="rId6" Type="http://schemas.openxmlformats.org/officeDocument/2006/relationships/hyperlink" Target="https://www.musement.com/de/rom/" TargetMode="External"/><Relationship Id="rId11" Type="http://schemas.openxmlformats.org/officeDocument/2006/relationships/hyperlink" Target="https://de.vecteezy.com/vektorkunst/103102-griechische-gotter" TargetMode="External"/><Relationship Id="rId24" Type="http://schemas.openxmlformats.org/officeDocument/2006/relationships/hyperlink" Target="https://www.lokalkompass.de/xanten/c-kultur/aquaedukte-meisterwerke-der-roemischen-baukunst_a607426" TargetMode="External"/><Relationship Id="rId5" Type="http://schemas.openxmlformats.org/officeDocument/2006/relationships/hyperlink" Target="https://www.musement.com/de/rom" TargetMode="External"/><Relationship Id="rId15" Type="http://schemas.openxmlformats.org/officeDocument/2006/relationships/hyperlink" Target="https://www.weltbild.de/artikel/buch/das-verborgene-orakel-die-abenteuer-des-apollo-bd-1_22911279-1" TargetMode="External"/><Relationship Id="rId23" Type="http://schemas.openxmlformats.org/officeDocument/2006/relationships/hyperlink" Target="https://oer.uni-leipzig.de/wp-content/files_mf/1549878568station1_wohnen_daslebenimantikenrom1.pdf" TargetMode="External"/><Relationship Id="rId10" Type="http://schemas.openxmlformats.org/officeDocument/2006/relationships/hyperlink" Target="https://de.vecteezy.com/vektorkunst/" TargetMode="External"/><Relationship Id="rId19" Type="http://schemas.openxmlformats.org/officeDocument/2006/relationships/hyperlink" Target="https://www.zdf.de/nachrichten/heute/supreme-court-soll-entscheiden-streit-um-trumps-finanzunterlagen-100.html" TargetMode="External"/><Relationship Id="rId4" Type="http://schemas.openxmlformats.org/officeDocument/2006/relationships/hyperlink" Target="https://www.kinderzeitmaschine.de/antike/rom/lucys-wissensbox/alltag/gingen-roemische-kinder-zur-schule/" TargetMode="External"/><Relationship Id="rId9" Type="http://schemas.openxmlformats.org/officeDocument/2006/relationships/hyperlink" Target="https://loving-travel.com/de/rom-kolosseum/" TargetMode="External"/><Relationship Id="rId14" Type="http://schemas.openxmlformats.org/officeDocument/2006/relationships/hyperlink" Target="https://www.weltbild.de/artikel/buch/" TargetMode="External"/><Relationship Id="rId22" Type="http://schemas.openxmlformats.org/officeDocument/2006/relationships/hyperlink" Target="https://www1.wdr.de/stichtag/claudius-colonia-agrippinensis-100.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1026" name="Picture 2" descr="© Viacheslav Lopatin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39290" y="-48188"/>
            <a:ext cx="9288378" cy="5377785"/>
          </a:xfrm>
          <a:prstGeom prst="rect">
            <a:avLst/>
          </a:prstGeom>
          <a:solidFill>
            <a:schemeClr val="bg1">
              <a:alpha val="81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oogle Shape;3697;p34">
            <a:extLst>
              <a:ext uri="{FF2B5EF4-FFF2-40B4-BE49-F238E27FC236}">
                <a16:creationId xmlns="" xmlns:a16="http://schemas.microsoft.com/office/drawing/2014/main" id="{4CBD0516-D2B9-A543-948A-7ED92180F810}"/>
              </a:ext>
            </a:extLst>
          </p:cNvPr>
          <p:cNvSpPr/>
          <p:nvPr/>
        </p:nvSpPr>
        <p:spPr>
          <a:xfrm>
            <a:off x="1004084" y="3044323"/>
            <a:ext cx="3972184" cy="706204"/>
          </a:xfrm>
          <a:prstGeom prst="rect">
            <a:avLst/>
          </a:prstGeom>
        </p:spPr>
        <p:txBody>
          <a:bodyPr>
            <a:prstTxWarp prst="textPlain">
              <a:avLst/>
            </a:prstTxWarp>
          </a:bodyPr>
          <a:lstStyle/>
          <a:p>
            <a:pPr lvl="0" algn="ctr"/>
            <a:r>
              <a:rPr b="0" i="0">
                <a:ln w="9525" cap="flat" cmpd="sng">
                  <a:solidFill>
                    <a:schemeClr val="lt1"/>
                  </a:solidFill>
                  <a:prstDash val="dot"/>
                  <a:round/>
                  <a:headEnd type="none" w="sm" len="sm"/>
                  <a:tailEnd type="none" w="sm" len="sm"/>
                </a:ln>
                <a:noFill/>
                <a:latin typeface="Rozha One"/>
              </a:rPr>
              <a:t>Subject for</a:t>
            </a:r>
          </a:p>
        </p:txBody>
      </p:sp>
      <p:sp>
        <p:nvSpPr>
          <p:cNvPr id="9" name="Google Shape;3698;p34">
            <a:extLst>
              <a:ext uri="{FF2B5EF4-FFF2-40B4-BE49-F238E27FC236}">
                <a16:creationId xmlns="" xmlns:a16="http://schemas.microsoft.com/office/drawing/2014/main" id="{900B7491-40A4-7C46-BB68-F2741E9C14F7}"/>
              </a:ext>
            </a:extLst>
          </p:cNvPr>
          <p:cNvSpPr/>
          <p:nvPr/>
        </p:nvSpPr>
        <p:spPr>
          <a:xfrm>
            <a:off x="1004084" y="2401426"/>
            <a:ext cx="2631925" cy="545525"/>
          </a:xfrm>
          <a:prstGeom prst="rect">
            <a:avLst/>
          </a:prstGeom>
        </p:spPr>
        <p:txBody>
          <a:bodyPr>
            <a:prstTxWarp prst="textPlain">
              <a:avLst/>
            </a:prstTxWarp>
          </a:bodyPr>
          <a:lstStyle/>
          <a:p>
            <a:pPr lvl="0" algn="ctr"/>
            <a:r>
              <a:rPr b="0" i="0">
                <a:ln w="9525" cap="flat" cmpd="sng">
                  <a:solidFill>
                    <a:schemeClr val="lt1"/>
                  </a:solidFill>
                  <a:prstDash val="dot"/>
                  <a:round/>
                  <a:headEnd type="none" w="sm" len="sm"/>
                  <a:tailEnd type="none" w="sm" len="sm"/>
                </a:ln>
                <a:noFill/>
                <a:latin typeface="Rozha One"/>
              </a:rPr>
              <a:t>Studies</a:t>
            </a:r>
          </a:p>
        </p:txBody>
      </p:sp>
      <p:grpSp>
        <p:nvGrpSpPr>
          <p:cNvPr id="13" name="Google Shape;3787;p37">
            <a:extLst>
              <a:ext uri="{FF2B5EF4-FFF2-40B4-BE49-F238E27FC236}">
                <a16:creationId xmlns="" xmlns:a16="http://schemas.microsoft.com/office/drawing/2014/main" id="{28C0B127-2208-EF45-991E-8212663F225B}"/>
              </a:ext>
            </a:extLst>
          </p:cNvPr>
          <p:cNvGrpSpPr/>
          <p:nvPr/>
        </p:nvGrpSpPr>
        <p:grpSpPr>
          <a:xfrm>
            <a:off x="6019805" y="1572534"/>
            <a:ext cx="2631926" cy="2748834"/>
            <a:chOff x="5621125" y="1193850"/>
            <a:chExt cx="3190650" cy="3405575"/>
          </a:xfrm>
        </p:grpSpPr>
        <p:sp>
          <p:nvSpPr>
            <p:cNvPr id="14" name="Google Shape;3788;p37">
              <a:extLst>
                <a:ext uri="{FF2B5EF4-FFF2-40B4-BE49-F238E27FC236}">
                  <a16:creationId xmlns="" xmlns:a16="http://schemas.microsoft.com/office/drawing/2014/main" id="{198056EC-DA80-2E44-9EE3-1E2B87A6950A}"/>
                </a:ext>
              </a:extLst>
            </p:cNvPr>
            <p:cNvSpPr/>
            <p:nvPr/>
          </p:nvSpPr>
          <p:spPr>
            <a:xfrm>
              <a:off x="5727875" y="1613925"/>
              <a:ext cx="3083900" cy="2983000"/>
            </a:xfrm>
            <a:custGeom>
              <a:avLst/>
              <a:gdLst/>
              <a:ahLst/>
              <a:cxnLst/>
              <a:rect l="l" t="t" r="r" b="b"/>
              <a:pathLst>
                <a:path w="123356" h="119320" extrusionOk="0">
                  <a:moveTo>
                    <a:pt x="61878" y="1"/>
                  </a:moveTo>
                  <a:cubicBezTo>
                    <a:pt x="0" y="1369"/>
                    <a:pt x="19514" y="80025"/>
                    <a:pt x="16612" y="119320"/>
                  </a:cubicBezTo>
                  <a:lnTo>
                    <a:pt x="107110" y="119320"/>
                  </a:lnTo>
                  <a:cubicBezTo>
                    <a:pt x="104341" y="80258"/>
                    <a:pt x="123355" y="968"/>
                    <a:pt x="618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89;p37">
              <a:extLst>
                <a:ext uri="{FF2B5EF4-FFF2-40B4-BE49-F238E27FC236}">
                  <a16:creationId xmlns="" xmlns:a16="http://schemas.microsoft.com/office/drawing/2014/main" id="{6CDA716A-3F64-5542-89D5-DE1391F0BCC5}"/>
                </a:ext>
              </a:extLst>
            </p:cNvPr>
            <p:cNvSpPr/>
            <p:nvPr/>
          </p:nvSpPr>
          <p:spPr>
            <a:xfrm>
              <a:off x="5621125" y="1613925"/>
              <a:ext cx="3084725" cy="2983000"/>
            </a:xfrm>
            <a:custGeom>
              <a:avLst/>
              <a:gdLst/>
              <a:ahLst/>
              <a:cxnLst/>
              <a:rect l="l" t="t" r="r" b="b"/>
              <a:pathLst>
                <a:path w="123389" h="119320" extrusionOk="0">
                  <a:moveTo>
                    <a:pt x="61878" y="1"/>
                  </a:moveTo>
                  <a:cubicBezTo>
                    <a:pt x="1" y="1369"/>
                    <a:pt x="19515" y="80025"/>
                    <a:pt x="16646" y="119320"/>
                  </a:cubicBezTo>
                  <a:lnTo>
                    <a:pt x="107110" y="119320"/>
                  </a:lnTo>
                  <a:cubicBezTo>
                    <a:pt x="104408" y="80258"/>
                    <a:pt x="123389" y="968"/>
                    <a:pt x="61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90;p37">
              <a:extLst>
                <a:ext uri="{FF2B5EF4-FFF2-40B4-BE49-F238E27FC236}">
                  <a16:creationId xmlns="" xmlns:a16="http://schemas.microsoft.com/office/drawing/2014/main" id="{F59B9526-0FFF-C747-BBE1-9A6905B523B4}"/>
                </a:ext>
              </a:extLst>
            </p:cNvPr>
            <p:cNvSpPr/>
            <p:nvPr/>
          </p:nvSpPr>
          <p:spPr>
            <a:xfrm>
              <a:off x="6087300" y="1327900"/>
              <a:ext cx="304400" cy="565425"/>
            </a:xfrm>
            <a:custGeom>
              <a:avLst/>
              <a:gdLst/>
              <a:ahLst/>
              <a:cxnLst/>
              <a:rect l="l" t="t" r="r" b="b"/>
              <a:pathLst>
                <a:path w="12176" h="22617" extrusionOk="0">
                  <a:moveTo>
                    <a:pt x="4503" y="0"/>
                  </a:moveTo>
                  <a:cubicBezTo>
                    <a:pt x="2635" y="2402"/>
                    <a:pt x="0" y="15778"/>
                    <a:pt x="4303" y="22617"/>
                  </a:cubicBezTo>
                  <a:lnTo>
                    <a:pt x="9374" y="22116"/>
                  </a:lnTo>
                  <a:cubicBezTo>
                    <a:pt x="12176" y="14477"/>
                    <a:pt x="6805" y="1935"/>
                    <a:pt x="4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91;p37">
              <a:extLst>
                <a:ext uri="{FF2B5EF4-FFF2-40B4-BE49-F238E27FC236}">
                  <a16:creationId xmlns="" xmlns:a16="http://schemas.microsoft.com/office/drawing/2014/main" id="{823DF135-B660-864C-922D-3D9A3EC93A86}"/>
                </a:ext>
              </a:extLst>
            </p:cNvPr>
            <p:cNvSpPr/>
            <p:nvPr/>
          </p:nvSpPr>
          <p:spPr>
            <a:xfrm>
              <a:off x="6117325" y="1527200"/>
              <a:ext cx="226850" cy="365300"/>
            </a:xfrm>
            <a:custGeom>
              <a:avLst/>
              <a:gdLst/>
              <a:ahLst/>
              <a:cxnLst/>
              <a:rect l="l" t="t" r="r" b="b"/>
              <a:pathLst>
                <a:path w="9074" h="14612" extrusionOk="0">
                  <a:moveTo>
                    <a:pt x="934" y="1"/>
                  </a:moveTo>
                  <a:lnTo>
                    <a:pt x="934" y="1"/>
                  </a:lnTo>
                  <a:cubicBezTo>
                    <a:pt x="0" y="4504"/>
                    <a:pt x="1134" y="10809"/>
                    <a:pt x="3102" y="14611"/>
                  </a:cubicBezTo>
                  <a:lnTo>
                    <a:pt x="8173" y="14044"/>
                  </a:lnTo>
                  <a:cubicBezTo>
                    <a:pt x="8706" y="11642"/>
                    <a:pt x="9073" y="8674"/>
                    <a:pt x="8773" y="5505"/>
                  </a:cubicBezTo>
                  <a:lnTo>
                    <a:pt x="8773" y="5505"/>
                  </a:lnTo>
                  <a:cubicBezTo>
                    <a:pt x="8039" y="8207"/>
                    <a:pt x="7672" y="10942"/>
                    <a:pt x="3302" y="11809"/>
                  </a:cubicBezTo>
                  <a:lnTo>
                    <a:pt x="9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92;p37">
              <a:extLst>
                <a:ext uri="{FF2B5EF4-FFF2-40B4-BE49-F238E27FC236}">
                  <a16:creationId xmlns="" xmlns:a16="http://schemas.microsoft.com/office/drawing/2014/main" id="{27049C76-B8F0-0F47-B1BE-499A36DD5742}"/>
                </a:ext>
              </a:extLst>
            </p:cNvPr>
            <p:cNvSpPr/>
            <p:nvPr/>
          </p:nvSpPr>
          <p:spPr>
            <a:xfrm>
              <a:off x="6199875" y="1327900"/>
              <a:ext cx="155175" cy="314425"/>
            </a:xfrm>
            <a:custGeom>
              <a:avLst/>
              <a:gdLst/>
              <a:ahLst/>
              <a:cxnLst/>
              <a:rect l="l" t="t" r="r" b="b"/>
              <a:pathLst>
                <a:path w="6207" h="12577" extrusionOk="0">
                  <a:moveTo>
                    <a:pt x="0" y="0"/>
                  </a:moveTo>
                  <a:lnTo>
                    <a:pt x="334" y="3136"/>
                  </a:lnTo>
                  <a:cubicBezTo>
                    <a:pt x="1764" y="3266"/>
                    <a:pt x="4903" y="12038"/>
                    <a:pt x="4756" y="12553"/>
                  </a:cubicBezTo>
                  <a:lnTo>
                    <a:pt x="4756" y="12553"/>
                  </a:lnTo>
                  <a:cubicBezTo>
                    <a:pt x="6206" y="10698"/>
                    <a:pt x="2458" y="1628"/>
                    <a:pt x="0" y="0"/>
                  </a:cubicBezTo>
                  <a:close/>
                  <a:moveTo>
                    <a:pt x="4756" y="12553"/>
                  </a:moveTo>
                  <a:cubicBezTo>
                    <a:pt x="4750" y="12561"/>
                    <a:pt x="4744" y="12568"/>
                    <a:pt x="4737" y="12576"/>
                  </a:cubicBezTo>
                  <a:cubicBezTo>
                    <a:pt x="4746" y="12574"/>
                    <a:pt x="4752" y="12567"/>
                    <a:pt x="4756" y="1255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93;p37">
              <a:extLst>
                <a:ext uri="{FF2B5EF4-FFF2-40B4-BE49-F238E27FC236}">
                  <a16:creationId xmlns="" xmlns:a16="http://schemas.microsoft.com/office/drawing/2014/main" id="{31AEBA63-BA66-F845-8A53-6B3C06B3D71B}"/>
                </a:ext>
              </a:extLst>
            </p:cNvPr>
            <p:cNvSpPr/>
            <p:nvPr/>
          </p:nvSpPr>
          <p:spPr>
            <a:xfrm>
              <a:off x="6106475" y="3185050"/>
              <a:ext cx="2181475" cy="1412350"/>
            </a:xfrm>
            <a:custGeom>
              <a:avLst/>
              <a:gdLst/>
              <a:ahLst/>
              <a:cxnLst/>
              <a:rect l="l" t="t" r="r" b="b"/>
              <a:pathLst>
                <a:path w="87259" h="56494" extrusionOk="0">
                  <a:moveTo>
                    <a:pt x="21216" y="1"/>
                  </a:moveTo>
                  <a:cubicBezTo>
                    <a:pt x="18781" y="201"/>
                    <a:pt x="14611" y="902"/>
                    <a:pt x="12710" y="4437"/>
                  </a:cubicBezTo>
                  <a:cubicBezTo>
                    <a:pt x="3436" y="10108"/>
                    <a:pt x="101" y="25452"/>
                    <a:pt x="0" y="33458"/>
                  </a:cubicBezTo>
                  <a:lnTo>
                    <a:pt x="2936" y="40763"/>
                  </a:lnTo>
                  <a:cubicBezTo>
                    <a:pt x="1735" y="42198"/>
                    <a:pt x="3837" y="48269"/>
                    <a:pt x="4470" y="48969"/>
                  </a:cubicBezTo>
                  <a:lnTo>
                    <a:pt x="3670" y="56475"/>
                  </a:lnTo>
                  <a:lnTo>
                    <a:pt x="85461" y="56475"/>
                  </a:lnTo>
                  <a:cubicBezTo>
                    <a:pt x="85463" y="56487"/>
                    <a:pt x="85467" y="56493"/>
                    <a:pt x="85475" y="56493"/>
                  </a:cubicBezTo>
                  <a:cubicBezTo>
                    <a:pt x="85641" y="56493"/>
                    <a:pt x="87259" y="53370"/>
                    <a:pt x="87163" y="53306"/>
                  </a:cubicBezTo>
                  <a:cubicBezTo>
                    <a:pt x="87163" y="53306"/>
                    <a:pt x="83527" y="45367"/>
                    <a:pt x="81992" y="41464"/>
                  </a:cubicBezTo>
                  <a:cubicBezTo>
                    <a:pt x="79424" y="32257"/>
                    <a:pt x="76188" y="23384"/>
                    <a:pt x="66114" y="21083"/>
                  </a:cubicBezTo>
                  <a:cubicBezTo>
                    <a:pt x="66651" y="19576"/>
                    <a:pt x="62770" y="17327"/>
                    <a:pt x="60396" y="17327"/>
                  </a:cubicBezTo>
                  <a:cubicBezTo>
                    <a:pt x="59669" y="17327"/>
                    <a:pt x="59083" y="17539"/>
                    <a:pt x="58809" y="18047"/>
                  </a:cubicBezTo>
                  <a:cubicBezTo>
                    <a:pt x="55440" y="15712"/>
                    <a:pt x="34659" y="7773"/>
                    <a:pt x="30489" y="6072"/>
                  </a:cubicBezTo>
                  <a:cubicBezTo>
                    <a:pt x="30932" y="3810"/>
                    <a:pt x="29354" y="1956"/>
                    <a:pt x="27521" y="1956"/>
                  </a:cubicBezTo>
                  <a:cubicBezTo>
                    <a:pt x="26731" y="1956"/>
                    <a:pt x="25895" y="2300"/>
                    <a:pt x="25152" y="3103"/>
                  </a:cubicBezTo>
                  <a:lnTo>
                    <a:pt x="212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94;p37">
              <a:extLst>
                <a:ext uri="{FF2B5EF4-FFF2-40B4-BE49-F238E27FC236}">
                  <a16:creationId xmlns="" xmlns:a16="http://schemas.microsoft.com/office/drawing/2014/main" id="{F365A303-883E-204A-A041-E935AE580DCB}"/>
                </a:ext>
              </a:extLst>
            </p:cNvPr>
            <p:cNvSpPr/>
            <p:nvPr/>
          </p:nvSpPr>
          <p:spPr>
            <a:xfrm>
              <a:off x="6947075" y="3131700"/>
              <a:ext cx="652150" cy="631925"/>
            </a:xfrm>
            <a:custGeom>
              <a:avLst/>
              <a:gdLst/>
              <a:ahLst/>
              <a:cxnLst/>
              <a:rect l="l" t="t" r="r" b="b"/>
              <a:pathLst>
                <a:path w="26086" h="25277" extrusionOk="0">
                  <a:moveTo>
                    <a:pt x="6438" y="0"/>
                  </a:moveTo>
                  <a:lnTo>
                    <a:pt x="201" y="9740"/>
                  </a:lnTo>
                  <a:lnTo>
                    <a:pt x="0" y="14077"/>
                  </a:lnTo>
                  <a:lnTo>
                    <a:pt x="1135" y="17713"/>
                  </a:lnTo>
                  <a:cubicBezTo>
                    <a:pt x="1135" y="17713"/>
                    <a:pt x="7806" y="20114"/>
                    <a:pt x="10908" y="22349"/>
                  </a:cubicBezTo>
                  <a:cubicBezTo>
                    <a:pt x="13368" y="24277"/>
                    <a:pt x="16284" y="25276"/>
                    <a:pt x="18959" y="25276"/>
                  </a:cubicBezTo>
                  <a:cubicBezTo>
                    <a:pt x="21978" y="25276"/>
                    <a:pt x="24688" y="24002"/>
                    <a:pt x="26086" y="21349"/>
                  </a:cubicBezTo>
                  <a:lnTo>
                    <a:pt x="19648" y="17346"/>
                  </a:lnTo>
                  <a:lnTo>
                    <a:pt x="64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95;p37">
              <a:extLst>
                <a:ext uri="{FF2B5EF4-FFF2-40B4-BE49-F238E27FC236}">
                  <a16:creationId xmlns="" xmlns:a16="http://schemas.microsoft.com/office/drawing/2014/main" id="{1A08CEA5-B6CC-274C-812A-A4D349DA62FA}"/>
                </a:ext>
              </a:extLst>
            </p:cNvPr>
            <p:cNvSpPr/>
            <p:nvPr/>
          </p:nvSpPr>
          <p:spPr>
            <a:xfrm>
              <a:off x="6706075" y="1193850"/>
              <a:ext cx="974050" cy="1455850"/>
            </a:xfrm>
            <a:custGeom>
              <a:avLst/>
              <a:gdLst/>
              <a:ahLst/>
              <a:cxnLst/>
              <a:rect l="l" t="t" r="r" b="b"/>
              <a:pathLst>
                <a:path w="38962" h="58234" extrusionOk="0">
                  <a:moveTo>
                    <a:pt x="23250" y="0"/>
                  </a:moveTo>
                  <a:cubicBezTo>
                    <a:pt x="22344" y="0"/>
                    <a:pt x="20780" y="1901"/>
                    <a:pt x="21149" y="2327"/>
                  </a:cubicBezTo>
                  <a:cubicBezTo>
                    <a:pt x="21125" y="2326"/>
                    <a:pt x="21102" y="2326"/>
                    <a:pt x="21079" y="2326"/>
                  </a:cubicBezTo>
                  <a:cubicBezTo>
                    <a:pt x="19800" y="2326"/>
                    <a:pt x="18485" y="3219"/>
                    <a:pt x="16912" y="4595"/>
                  </a:cubicBezTo>
                  <a:cubicBezTo>
                    <a:pt x="15545" y="5663"/>
                    <a:pt x="15678" y="5096"/>
                    <a:pt x="15078" y="5663"/>
                  </a:cubicBezTo>
                  <a:cubicBezTo>
                    <a:pt x="14444" y="6263"/>
                    <a:pt x="16245" y="6830"/>
                    <a:pt x="16245" y="6830"/>
                  </a:cubicBezTo>
                  <a:cubicBezTo>
                    <a:pt x="15078" y="7130"/>
                    <a:pt x="14511" y="8832"/>
                    <a:pt x="13577" y="10166"/>
                  </a:cubicBezTo>
                  <a:cubicBezTo>
                    <a:pt x="12676" y="11467"/>
                    <a:pt x="9841" y="12868"/>
                    <a:pt x="12142" y="13768"/>
                  </a:cubicBezTo>
                  <a:cubicBezTo>
                    <a:pt x="11375" y="14169"/>
                    <a:pt x="10141" y="16537"/>
                    <a:pt x="9640" y="17471"/>
                  </a:cubicBezTo>
                  <a:cubicBezTo>
                    <a:pt x="8340" y="18805"/>
                    <a:pt x="6838" y="18472"/>
                    <a:pt x="8773" y="20440"/>
                  </a:cubicBezTo>
                  <a:cubicBezTo>
                    <a:pt x="8729" y="20427"/>
                    <a:pt x="8684" y="20421"/>
                    <a:pt x="8638" y="20421"/>
                  </a:cubicBezTo>
                  <a:cubicBezTo>
                    <a:pt x="7618" y="20421"/>
                    <a:pt x="6288" y="23505"/>
                    <a:pt x="5904" y="24176"/>
                  </a:cubicBezTo>
                  <a:cubicBezTo>
                    <a:pt x="5337" y="25010"/>
                    <a:pt x="4704" y="24309"/>
                    <a:pt x="4437" y="25443"/>
                  </a:cubicBezTo>
                  <a:cubicBezTo>
                    <a:pt x="4137" y="26611"/>
                    <a:pt x="5504" y="27111"/>
                    <a:pt x="5504" y="27111"/>
                  </a:cubicBezTo>
                  <a:cubicBezTo>
                    <a:pt x="3436" y="27512"/>
                    <a:pt x="2736" y="34950"/>
                    <a:pt x="2335" y="36151"/>
                  </a:cubicBezTo>
                  <a:lnTo>
                    <a:pt x="2068" y="39153"/>
                  </a:lnTo>
                  <a:cubicBezTo>
                    <a:pt x="1635" y="39620"/>
                    <a:pt x="1234" y="41655"/>
                    <a:pt x="1735" y="42189"/>
                  </a:cubicBezTo>
                  <a:cubicBezTo>
                    <a:pt x="300" y="43356"/>
                    <a:pt x="0" y="46892"/>
                    <a:pt x="701" y="48160"/>
                  </a:cubicBezTo>
                  <a:cubicBezTo>
                    <a:pt x="334" y="48794"/>
                    <a:pt x="634" y="52463"/>
                    <a:pt x="1268" y="52830"/>
                  </a:cubicBezTo>
                  <a:lnTo>
                    <a:pt x="1601" y="55398"/>
                  </a:lnTo>
                  <a:lnTo>
                    <a:pt x="2969" y="58000"/>
                  </a:lnTo>
                  <a:lnTo>
                    <a:pt x="5437" y="58234"/>
                  </a:lnTo>
                  <a:lnTo>
                    <a:pt x="8106" y="49661"/>
                  </a:lnTo>
                  <a:lnTo>
                    <a:pt x="8440" y="35117"/>
                  </a:lnTo>
                  <a:lnTo>
                    <a:pt x="23284" y="15303"/>
                  </a:lnTo>
                  <a:lnTo>
                    <a:pt x="33124" y="13869"/>
                  </a:lnTo>
                  <a:lnTo>
                    <a:pt x="33124" y="13869"/>
                  </a:lnTo>
                  <a:cubicBezTo>
                    <a:pt x="33124" y="13869"/>
                    <a:pt x="32890" y="14102"/>
                    <a:pt x="33791" y="14502"/>
                  </a:cubicBezTo>
                  <a:cubicBezTo>
                    <a:pt x="34021" y="14617"/>
                    <a:pt x="34193" y="14660"/>
                    <a:pt x="34320" y="14660"/>
                  </a:cubicBezTo>
                  <a:cubicBezTo>
                    <a:pt x="34674" y="14660"/>
                    <a:pt x="34692" y="14336"/>
                    <a:pt x="34692" y="14336"/>
                  </a:cubicBezTo>
                  <a:cubicBezTo>
                    <a:pt x="35054" y="14896"/>
                    <a:pt x="35526" y="15182"/>
                    <a:pt x="36017" y="15182"/>
                  </a:cubicBezTo>
                  <a:cubicBezTo>
                    <a:pt x="36929" y="15182"/>
                    <a:pt x="37906" y="14194"/>
                    <a:pt x="38361" y="12134"/>
                  </a:cubicBezTo>
                  <a:cubicBezTo>
                    <a:pt x="38961" y="9766"/>
                    <a:pt x="37127" y="7431"/>
                    <a:pt x="36827" y="6997"/>
                  </a:cubicBezTo>
                  <a:cubicBezTo>
                    <a:pt x="36538" y="6564"/>
                    <a:pt x="35573" y="3378"/>
                    <a:pt x="34280" y="3378"/>
                  </a:cubicBezTo>
                  <a:cubicBezTo>
                    <a:pt x="34080" y="3378"/>
                    <a:pt x="33872" y="3454"/>
                    <a:pt x="33658" y="3628"/>
                  </a:cubicBezTo>
                  <a:cubicBezTo>
                    <a:pt x="33057" y="2427"/>
                    <a:pt x="28354" y="1259"/>
                    <a:pt x="26953" y="659"/>
                  </a:cubicBezTo>
                  <a:cubicBezTo>
                    <a:pt x="25385" y="259"/>
                    <a:pt x="24117" y="626"/>
                    <a:pt x="23650" y="192"/>
                  </a:cubicBezTo>
                  <a:cubicBezTo>
                    <a:pt x="23546" y="58"/>
                    <a:pt x="23408" y="0"/>
                    <a:pt x="232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96;p37">
              <a:extLst>
                <a:ext uri="{FF2B5EF4-FFF2-40B4-BE49-F238E27FC236}">
                  <a16:creationId xmlns="" xmlns:a16="http://schemas.microsoft.com/office/drawing/2014/main" id="{34E570C3-FC87-0746-A2F4-338FFBE296A5}"/>
                </a:ext>
              </a:extLst>
            </p:cNvPr>
            <p:cNvSpPr/>
            <p:nvPr/>
          </p:nvSpPr>
          <p:spPr>
            <a:xfrm>
              <a:off x="6979600" y="1355775"/>
              <a:ext cx="552075" cy="514200"/>
            </a:xfrm>
            <a:custGeom>
              <a:avLst/>
              <a:gdLst/>
              <a:ahLst/>
              <a:cxnLst/>
              <a:rect l="l" t="t" r="r" b="b"/>
              <a:pathLst>
                <a:path w="22083" h="20568" extrusionOk="0">
                  <a:moveTo>
                    <a:pt x="15353" y="1"/>
                  </a:moveTo>
                  <a:cubicBezTo>
                    <a:pt x="15342" y="1"/>
                    <a:pt x="14039" y="2388"/>
                    <a:pt x="14240" y="2388"/>
                  </a:cubicBezTo>
                  <a:cubicBezTo>
                    <a:pt x="14241" y="2388"/>
                    <a:pt x="14242" y="2388"/>
                    <a:pt x="14244" y="2388"/>
                  </a:cubicBezTo>
                  <a:lnTo>
                    <a:pt x="14244" y="2388"/>
                  </a:lnTo>
                  <a:cubicBezTo>
                    <a:pt x="14244" y="2388"/>
                    <a:pt x="14978" y="3756"/>
                    <a:pt x="13977" y="4056"/>
                  </a:cubicBezTo>
                  <a:cubicBezTo>
                    <a:pt x="13923" y="4072"/>
                    <a:pt x="13868" y="4080"/>
                    <a:pt x="13811" y="4080"/>
                  </a:cubicBezTo>
                  <a:cubicBezTo>
                    <a:pt x="12812" y="4080"/>
                    <a:pt x="11409" y="1721"/>
                    <a:pt x="11409" y="1721"/>
                  </a:cubicBezTo>
                  <a:lnTo>
                    <a:pt x="11409" y="1721"/>
                  </a:lnTo>
                  <a:cubicBezTo>
                    <a:pt x="11409" y="1721"/>
                    <a:pt x="11542" y="3656"/>
                    <a:pt x="12209" y="4189"/>
                  </a:cubicBezTo>
                  <a:cubicBezTo>
                    <a:pt x="13428" y="4768"/>
                    <a:pt x="13951" y="6712"/>
                    <a:pt x="12683" y="6712"/>
                  </a:cubicBezTo>
                  <a:cubicBezTo>
                    <a:pt x="12564" y="6712"/>
                    <a:pt x="12428" y="6695"/>
                    <a:pt x="12276" y="6658"/>
                  </a:cubicBezTo>
                  <a:lnTo>
                    <a:pt x="12276" y="6658"/>
                  </a:lnTo>
                  <a:cubicBezTo>
                    <a:pt x="12276" y="6658"/>
                    <a:pt x="12376" y="6824"/>
                    <a:pt x="11942" y="7425"/>
                  </a:cubicBezTo>
                  <a:cubicBezTo>
                    <a:pt x="11542" y="8092"/>
                    <a:pt x="10975" y="7725"/>
                    <a:pt x="10541" y="7992"/>
                  </a:cubicBezTo>
                  <a:cubicBezTo>
                    <a:pt x="10472" y="8043"/>
                    <a:pt x="10396" y="8066"/>
                    <a:pt x="10315" y="8066"/>
                  </a:cubicBezTo>
                  <a:cubicBezTo>
                    <a:pt x="9967" y="8066"/>
                    <a:pt x="9514" y="7645"/>
                    <a:pt x="8973" y="7158"/>
                  </a:cubicBezTo>
                  <a:cubicBezTo>
                    <a:pt x="8306" y="6524"/>
                    <a:pt x="6739" y="5924"/>
                    <a:pt x="6739" y="5924"/>
                  </a:cubicBezTo>
                  <a:lnTo>
                    <a:pt x="6739" y="5924"/>
                  </a:lnTo>
                  <a:cubicBezTo>
                    <a:pt x="6739" y="5924"/>
                    <a:pt x="7462" y="8226"/>
                    <a:pt x="6819" y="8226"/>
                  </a:cubicBezTo>
                  <a:cubicBezTo>
                    <a:pt x="6815" y="8226"/>
                    <a:pt x="6810" y="8226"/>
                    <a:pt x="6805" y="8225"/>
                  </a:cubicBezTo>
                  <a:cubicBezTo>
                    <a:pt x="6138" y="8192"/>
                    <a:pt x="4837" y="5590"/>
                    <a:pt x="4837" y="5590"/>
                  </a:cubicBezTo>
                  <a:lnTo>
                    <a:pt x="4837" y="5590"/>
                  </a:lnTo>
                  <a:cubicBezTo>
                    <a:pt x="4637" y="6224"/>
                    <a:pt x="6305" y="8859"/>
                    <a:pt x="6905" y="9093"/>
                  </a:cubicBezTo>
                  <a:cubicBezTo>
                    <a:pt x="6304" y="9865"/>
                    <a:pt x="5474" y="10200"/>
                    <a:pt x="4641" y="10200"/>
                  </a:cubicBezTo>
                  <a:cubicBezTo>
                    <a:pt x="3027" y="10200"/>
                    <a:pt x="1401" y="8940"/>
                    <a:pt x="1401" y="7158"/>
                  </a:cubicBezTo>
                  <a:lnTo>
                    <a:pt x="1401" y="7158"/>
                  </a:lnTo>
                  <a:cubicBezTo>
                    <a:pt x="1177" y="7222"/>
                    <a:pt x="1014" y="9202"/>
                    <a:pt x="1745" y="9202"/>
                  </a:cubicBezTo>
                  <a:cubicBezTo>
                    <a:pt x="1774" y="9202"/>
                    <a:pt x="1804" y="9199"/>
                    <a:pt x="1835" y="9193"/>
                  </a:cubicBezTo>
                  <a:lnTo>
                    <a:pt x="1835" y="9193"/>
                  </a:lnTo>
                  <a:cubicBezTo>
                    <a:pt x="0" y="10661"/>
                    <a:pt x="5371" y="14030"/>
                    <a:pt x="1501" y="14697"/>
                  </a:cubicBezTo>
                  <a:cubicBezTo>
                    <a:pt x="1501" y="14697"/>
                    <a:pt x="3237" y="14782"/>
                    <a:pt x="4254" y="14782"/>
                  </a:cubicBezTo>
                  <a:cubicBezTo>
                    <a:pt x="4660" y="14782"/>
                    <a:pt x="4952" y="14768"/>
                    <a:pt x="4971" y="14730"/>
                  </a:cubicBezTo>
                  <a:cubicBezTo>
                    <a:pt x="4971" y="14730"/>
                    <a:pt x="4971" y="14729"/>
                    <a:pt x="4971" y="14729"/>
                  </a:cubicBezTo>
                  <a:cubicBezTo>
                    <a:pt x="4997" y="14729"/>
                    <a:pt x="7172" y="20167"/>
                    <a:pt x="7172" y="20167"/>
                  </a:cubicBezTo>
                  <a:lnTo>
                    <a:pt x="10741" y="20568"/>
                  </a:lnTo>
                  <a:cubicBezTo>
                    <a:pt x="11075" y="20034"/>
                    <a:pt x="14644" y="15931"/>
                    <a:pt x="14411" y="15264"/>
                  </a:cubicBezTo>
                  <a:cubicBezTo>
                    <a:pt x="14811" y="14956"/>
                    <a:pt x="16261" y="14705"/>
                    <a:pt x="16536" y="13935"/>
                  </a:cubicBezTo>
                  <a:lnTo>
                    <a:pt x="16536" y="13935"/>
                  </a:lnTo>
                  <a:cubicBezTo>
                    <a:pt x="16521" y="14131"/>
                    <a:pt x="16584" y="14398"/>
                    <a:pt x="17027" y="14398"/>
                  </a:cubicBezTo>
                  <a:cubicBezTo>
                    <a:pt x="17044" y="14398"/>
                    <a:pt x="17061" y="14397"/>
                    <a:pt x="17079" y="14397"/>
                  </a:cubicBezTo>
                  <a:cubicBezTo>
                    <a:pt x="17846" y="14397"/>
                    <a:pt x="18580" y="11494"/>
                    <a:pt x="18914" y="10694"/>
                  </a:cubicBezTo>
                  <a:cubicBezTo>
                    <a:pt x="19314" y="9727"/>
                    <a:pt x="20982" y="10494"/>
                    <a:pt x="20648" y="8993"/>
                  </a:cubicBezTo>
                  <a:lnTo>
                    <a:pt x="22083" y="7358"/>
                  </a:lnTo>
                  <a:lnTo>
                    <a:pt x="22083" y="7358"/>
                  </a:lnTo>
                  <a:cubicBezTo>
                    <a:pt x="22067" y="7362"/>
                    <a:pt x="22048" y="7364"/>
                    <a:pt x="22029" y="7364"/>
                  </a:cubicBezTo>
                  <a:cubicBezTo>
                    <a:pt x="21729" y="7364"/>
                    <a:pt x="21090" y="6902"/>
                    <a:pt x="21216" y="6558"/>
                  </a:cubicBezTo>
                  <a:lnTo>
                    <a:pt x="21216" y="6558"/>
                  </a:lnTo>
                  <a:cubicBezTo>
                    <a:pt x="21114" y="6724"/>
                    <a:pt x="20928" y="6795"/>
                    <a:pt x="20703" y="6795"/>
                  </a:cubicBezTo>
                  <a:cubicBezTo>
                    <a:pt x="19894" y="6795"/>
                    <a:pt x="18589" y="5876"/>
                    <a:pt x="18981" y="5223"/>
                  </a:cubicBezTo>
                  <a:lnTo>
                    <a:pt x="18981" y="5223"/>
                  </a:lnTo>
                  <a:cubicBezTo>
                    <a:pt x="18905" y="5229"/>
                    <a:pt x="18831" y="5232"/>
                    <a:pt x="18757" y="5232"/>
                  </a:cubicBezTo>
                  <a:cubicBezTo>
                    <a:pt x="17121" y="5232"/>
                    <a:pt x="15806" y="3847"/>
                    <a:pt x="17146" y="2188"/>
                  </a:cubicBezTo>
                  <a:lnTo>
                    <a:pt x="17146" y="2188"/>
                  </a:lnTo>
                  <a:cubicBezTo>
                    <a:pt x="16991" y="2243"/>
                    <a:pt x="16848" y="2268"/>
                    <a:pt x="16716" y="2268"/>
                  </a:cubicBezTo>
                  <a:cubicBezTo>
                    <a:pt x="15655" y="2268"/>
                    <a:pt x="15315" y="643"/>
                    <a:pt x="15345" y="20"/>
                  </a:cubicBezTo>
                  <a:cubicBezTo>
                    <a:pt x="15351" y="7"/>
                    <a:pt x="15354" y="1"/>
                    <a:pt x="15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97;p37">
              <a:extLst>
                <a:ext uri="{FF2B5EF4-FFF2-40B4-BE49-F238E27FC236}">
                  <a16:creationId xmlns="" xmlns:a16="http://schemas.microsoft.com/office/drawing/2014/main" id="{1EE6570D-476D-294E-84D8-EE600A9CD133}"/>
                </a:ext>
              </a:extLst>
            </p:cNvPr>
            <p:cNvSpPr/>
            <p:nvPr/>
          </p:nvSpPr>
          <p:spPr>
            <a:xfrm>
              <a:off x="6912875" y="1700400"/>
              <a:ext cx="560425" cy="491700"/>
            </a:xfrm>
            <a:custGeom>
              <a:avLst/>
              <a:gdLst/>
              <a:ahLst/>
              <a:cxnLst/>
              <a:rect l="l" t="t" r="r" b="b"/>
              <a:pathLst>
                <a:path w="22417" h="19668" extrusionOk="0">
                  <a:moveTo>
                    <a:pt x="15645" y="0"/>
                  </a:moveTo>
                  <a:cubicBezTo>
                    <a:pt x="15304" y="0"/>
                    <a:pt x="15186" y="864"/>
                    <a:pt x="15012" y="1412"/>
                  </a:cubicBezTo>
                  <a:cubicBezTo>
                    <a:pt x="14745" y="2179"/>
                    <a:pt x="14211" y="1579"/>
                    <a:pt x="13410" y="2179"/>
                  </a:cubicBezTo>
                  <a:cubicBezTo>
                    <a:pt x="12485" y="3851"/>
                    <a:pt x="14872" y="6323"/>
                    <a:pt x="11871" y="6323"/>
                  </a:cubicBezTo>
                  <a:cubicBezTo>
                    <a:pt x="11518" y="6323"/>
                    <a:pt x="11091" y="6289"/>
                    <a:pt x="10575" y="6216"/>
                  </a:cubicBezTo>
                  <a:cubicBezTo>
                    <a:pt x="9474" y="6115"/>
                    <a:pt x="10141" y="4214"/>
                    <a:pt x="9841" y="3447"/>
                  </a:cubicBezTo>
                  <a:cubicBezTo>
                    <a:pt x="9541" y="2713"/>
                    <a:pt x="9374" y="912"/>
                    <a:pt x="5571" y="778"/>
                  </a:cubicBezTo>
                  <a:cubicBezTo>
                    <a:pt x="5523" y="777"/>
                    <a:pt x="5476" y="776"/>
                    <a:pt x="5428" y="776"/>
                  </a:cubicBezTo>
                  <a:cubicBezTo>
                    <a:pt x="1756" y="776"/>
                    <a:pt x="1" y="4548"/>
                    <a:pt x="1" y="4548"/>
                  </a:cubicBezTo>
                  <a:lnTo>
                    <a:pt x="3337" y="9785"/>
                  </a:lnTo>
                  <a:lnTo>
                    <a:pt x="535" y="14155"/>
                  </a:lnTo>
                  <a:lnTo>
                    <a:pt x="34" y="16790"/>
                  </a:lnTo>
                  <a:lnTo>
                    <a:pt x="968" y="19625"/>
                  </a:lnTo>
                  <a:cubicBezTo>
                    <a:pt x="1179" y="19654"/>
                    <a:pt x="1425" y="19668"/>
                    <a:pt x="1701" y="19668"/>
                  </a:cubicBezTo>
                  <a:cubicBezTo>
                    <a:pt x="6223" y="19668"/>
                    <a:pt x="18927" y="16002"/>
                    <a:pt x="22417" y="15122"/>
                  </a:cubicBezTo>
                  <a:cubicBezTo>
                    <a:pt x="22317" y="14188"/>
                    <a:pt x="20916" y="13721"/>
                    <a:pt x="20215" y="12754"/>
                  </a:cubicBezTo>
                  <a:cubicBezTo>
                    <a:pt x="19748" y="12020"/>
                    <a:pt x="18180" y="11853"/>
                    <a:pt x="18180" y="11853"/>
                  </a:cubicBezTo>
                  <a:cubicBezTo>
                    <a:pt x="19748" y="9718"/>
                    <a:pt x="18547" y="6282"/>
                    <a:pt x="15645" y="6282"/>
                  </a:cubicBezTo>
                  <a:cubicBezTo>
                    <a:pt x="16746" y="5282"/>
                    <a:pt x="17814" y="2046"/>
                    <a:pt x="16079" y="345"/>
                  </a:cubicBezTo>
                  <a:cubicBezTo>
                    <a:pt x="15902" y="100"/>
                    <a:pt x="15760" y="0"/>
                    <a:pt x="1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98;p37">
              <a:extLst>
                <a:ext uri="{FF2B5EF4-FFF2-40B4-BE49-F238E27FC236}">
                  <a16:creationId xmlns="" xmlns:a16="http://schemas.microsoft.com/office/drawing/2014/main" id="{04EC6CDE-DD32-744C-8344-A2B4042038D9}"/>
                </a:ext>
              </a:extLst>
            </p:cNvPr>
            <p:cNvSpPr/>
            <p:nvPr/>
          </p:nvSpPr>
          <p:spPr>
            <a:xfrm>
              <a:off x="6868675" y="2047300"/>
              <a:ext cx="777250" cy="426450"/>
            </a:xfrm>
            <a:custGeom>
              <a:avLst/>
              <a:gdLst/>
              <a:ahLst/>
              <a:cxnLst/>
              <a:rect l="l" t="t" r="r" b="b"/>
              <a:pathLst>
                <a:path w="31090" h="17058" extrusionOk="0">
                  <a:moveTo>
                    <a:pt x="18275" y="1"/>
                  </a:moveTo>
                  <a:cubicBezTo>
                    <a:pt x="11213" y="1"/>
                    <a:pt x="3626" y="4317"/>
                    <a:pt x="801" y="8685"/>
                  </a:cubicBezTo>
                  <a:lnTo>
                    <a:pt x="1" y="16090"/>
                  </a:lnTo>
                  <a:lnTo>
                    <a:pt x="7239" y="17057"/>
                  </a:lnTo>
                  <a:lnTo>
                    <a:pt x="31090" y="10252"/>
                  </a:lnTo>
                  <a:cubicBezTo>
                    <a:pt x="30823" y="7751"/>
                    <a:pt x="30022" y="4648"/>
                    <a:pt x="26253" y="2413"/>
                  </a:cubicBezTo>
                  <a:cubicBezTo>
                    <a:pt x="23915" y="710"/>
                    <a:pt x="21138" y="1"/>
                    <a:pt x="18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99;p37">
              <a:extLst>
                <a:ext uri="{FF2B5EF4-FFF2-40B4-BE49-F238E27FC236}">
                  <a16:creationId xmlns="" xmlns:a16="http://schemas.microsoft.com/office/drawing/2014/main" id="{852763FB-215A-6E49-B47F-CDAAC09CD8F1}"/>
                </a:ext>
              </a:extLst>
            </p:cNvPr>
            <p:cNvSpPr/>
            <p:nvPr/>
          </p:nvSpPr>
          <p:spPr>
            <a:xfrm>
              <a:off x="7097175" y="2689700"/>
              <a:ext cx="685525" cy="697925"/>
            </a:xfrm>
            <a:custGeom>
              <a:avLst/>
              <a:gdLst/>
              <a:ahLst/>
              <a:cxnLst/>
              <a:rect l="l" t="t" r="r" b="b"/>
              <a:pathLst>
                <a:path w="27421" h="27917" extrusionOk="0">
                  <a:moveTo>
                    <a:pt x="13043" y="1"/>
                  </a:moveTo>
                  <a:lnTo>
                    <a:pt x="1168" y="3370"/>
                  </a:lnTo>
                  <a:cubicBezTo>
                    <a:pt x="1168" y="4904"/>
                    <a:pt x="1" y="18147"/>
                    <a:pt x="801" y="19248"/>
                  </a:cubicBezTo>
                  <a:lnTo>
                    <a:pt x="4304" y="23918"/>
                  </a:lnTo>
                  <a:cubicBezTo>
                    <a:pt x="4304" y="23918"/>
                    <a:pt x="5505" y="26086"/>
                    <a:pt x="7006" y="26887"/>
                  </a:cubicBezTo>
                  <a:cubicBezTo>
                    <a:pt x="9440" y="27632"/>
                    <a:pt x="11093" y="27917"/>
                    <a:pt x="12745" y="27917"/>
                  </a:cubicBezTo>
                  <a:cubicBezTo>
                    <a:pt x="14420" y="27917"/>
                    <a:pt x="16094" y="27623"/>
                    <a:pt x="18581" y="27220"/>
                  </a:cubicBezTo>
                  <a:cubicBezTo>
                    <a:pt x="19815" y="26753"/>
                    <a:pt x="19648" y="24652"/>
                    <a:pt x="19882" y="23918"/>
                  </a:cubicBezTo>
                  <a:cubicBezTo>
                    <a:pt x="23151" y="19381"/>
                    <a:pt x="24051" y="17013"/>
                    <a:pt x="23851" y="11876"/>
                  </a:cubicBezTo>
                  <a:cubicBezTo>
                    <a:pt x="24852" y="10241"/>
                    <a:pt x="26753" y="5138"/>
                    <a:pt x="27420" y="3370"/>
                  </a:cubicBezTo>
                  <a:lnTo>
                    <a:pt x="1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00;p37">
              <a:extLst>
                <a:ext uri="{FF2B5EF4-FFF2-40B4-BE49-F238E27FC236}">
                  <a16:creationId xmlns="" xmlns:a16="http://schemas.microsoft.com/office/drawing/2014/main" id="{5F437C62-E10F-7646-8CB6-8A922085AF93}"/>
                </a:ext>
              </a:extLst>
            </p:cNvPr>
            <p:cNvSpPr/>
            <p:nvPr/>
          </p:nvSpPr>
          <p:spPr>
            <a:xfrm>
              <a:off x="7720950" y="2502075"/>
              <a:ext cx="252725" cy="283550"/>
            </a:xfrm>
            <a:custGeom>
              <a:avLst/>
              <a:gdLst/>
              <a:ahLst/>
              <a:cxnLst/>
              <a:rect l="l" t="t" r="r" b="b"/>
              <a:pathLst>
                <a:path w="10109" h="11342" extrusionOk="0">
                  <a:moveTo>
                    <a:pt x="7606" y="0"/>
                  </a:moveTo>
                  <a:lnTo>
                    <a:pt x="1" y="4504"/>
                  </a:lnTo>
                  <a:lnTo>
                    <a:pt x="2736" y="11342"/>
                  </a:lnTo>
                  <a:cubicBezTo>
                    <a:pt x="6739" y="9974"/>
                    <a:pt x="10108" y="4170"/>
                    <a:pt x="7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01;p37">
              <a:extLst>
                <a:ext uri="{FF2B5EF4-FFF2-40B4-BE49-F238E27FC236}">
                  <a16:creationId xmlns="" xmlns:a16="http://schemas.microsoft.com/office/drawing/2014/main" id="{4F05E2D4-EEB9-7947-AAEE-AF70A37D2EC0}"/>
                </a:ext>
              </a:extLst>
            </p:cNvPr>
            <p:cNvSpPr/>
            <p:nvPr/>
          </p:nvSpPr>
          <p:spPr>
            <a:xfrm>
              <a:off x="6867050" y="2236050"/>
              <a:ext cx="1055750" cy="1248425"/>
            </a:xfrm>
            <a:custGeom>
              <a:avLst/>
              <a:gdLst/>
              <a:ahLst/>
              <a:cxnLst/>
              <a:rect l="l" t="t" r="r" b="b"/>
              <a:pathLst>
                <a:path w="42230" h="49937" extrusionOk="0">
                  <a:moveTo>
                    <a:pt x="24417" y="0"/>
                  </a:moveTo>
                  <a:lnTo>
                    <a:pt x="21081" y="901"/>
                  </a:lnTo>
                  <a:lnTo>
                    <a:pt x="9973" y="8373"/>
                  </a:lnTo>
                  <a:lnTo>
                    <a:pt x="2901" y="17313"/>
                  </a:lnTo>
                  <a:lnTo>
                    <a:pt x="4202" y="22817"/>
                  </a:lnTo>
                  <a:cubicBezTo>
                    <a:pt x="3668" y="25352"/>
                    <a:pt x="1534" y="30722"/>
                    <a:pt x="5003" y="33157"/>
                  </a:cubicBezTo>
                  <a:cubicBezTo>
                    <a:pt x="5003" y="33157"/>
                    <a:pt x="4169" y="33758"/>
                    <a:pt x="3568" y="35926"/>
                  </a:cubicBezTo>
                  <a:cubicBezTo>
                    <a:pt x="3001" y="38094"/>
                    <a:pt x="3068" y="39162"/>
                    <a:pt x="3068" y="39162"/>
                  </a:cubicBezTo>
                  <a:cubicBezTo>
                    <a:pt x="3010" y="39156"/>
                    <a:pt x="2953" y="39152"/>
                    <a:pt x="2897" y="39152"/>
                  </a:cubicBezTo>
                  <a:cubicBezTo>
                    <a:pt x="852" y="39152"/>
                    <a:pt x="0" y="43189"/>
                    <a:pt x="33" y="44065"/>
                  </a:cubicBezTo>
                  <a:cubicBezTo>
                    <a:pt x="700" y="44532"/>
                    <a:pt x="2501" y="46234"/>
                    <a:pt x="1834" y="47401"/>
                  </a:cubicBezTo>
                  <a:lnTo>
                    <a:pt x="3168" y="49936"/>
                  </a:lnTo>
                  <a:cubicBezTo>
                    <a:pt x="4369" y="48602"/>
                    <a:pt x="6871" y="44332"/>
                    <a:pt x="6304" y="42064"/>
                  </a:cubicBezTo>
                  <a:lnTo>
                    <a:pt x="10006" y="36360"/>
                  </a:lnTo>
                  <a:lnTo>
                    <a:pt x="10006" y="28187"/>
                  </a:lnTo>
                  <a:lnTo>
                    <a:pt x="11641" y="24618"/>
                  </a:lnTo>
                  <a:lnTo>
                    <a:pt x="15477" y="24618"/>
                  </a:lnTo>
                  <a:lnTo>
                    <a:pt x="19413" y="21049"/>
                  </a:lnTo>
                  <a:lnTo>
                    <a:pt x="21648" y="17546"/>
                  </a:lnTo>
                  <a:cubicBezTo>
                    <a:pt x="21832" y="17556"/>
                    <a:pt x="22023" y="17561"/>
                    <a:pt x="22222" y="17561"/>
                  </a:cubicBezTo>
                  <a:cubicBezTo>
                    <a:pt x="27595" y="17561"/>
                    <a:pt x="38402" y="14152"/>
                    <a:pt x="42229" y="10775"/>
                  </a:cubicBezTo>
                  <a:lnTo>
                    <a:pt x="42229" y="10775"/>
                  </a:lnTo>
                  <a:cubicBezTo>
                    <a:pt x="42210" y="10779"/>
                    <a:pt x="42186" y="10781"/>
                    <a:pt x="42159" y="10781"/>
                  </a:cubicBezTo>
                  <a:cubicBezTo>
                    <a:pt x="40909" y="10781"/>
                    <a:pt x="31492" y="6433"/>
                    <a:pt x="31655" y="6172"/>
                  </a:cubicBezTo>
                  <a:lnTo>
                    <a:pt x="29987" y="6172"/>
                  </a:lnTo>
                  <a:cubicBezTo>
                    <a:pt x="28253" y="5271"/>
                    <a:pt x="24917" y="1301"/>
                    <a:pt x="24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02;p37">
              <a:extLst>
                <a:ext uri="{FF2B5EF4-FFF2-40B4-BE49-F238E27FC236}">
                  <a16:creationId xmlns="" xmlns:a16="http://schemas.microsoft.com/office/drawing/2014/main" id="{DB5F5C80-8FBC-364D-AAB3-633914569FAF}"/>
                </a:ext>
              </a:extLst>
            </p:cNvPr>
            <p:cNvSpPr/>
            <p:nvPr/>
          </p:nvSpPr>
          <p:spPr>
            <a:xfrm>
              <a:off x="7657300" y="2798950"/>
              <a:ext cx="152075" cy="246875"/>
            </a:xfrm>
            <a:custGeom>
              <a:avLst/>
              <a:gdLst/>
              <a:ahLst/>
              <a:cxnLst/>
              <a:rect l="l" t="t" r="r" b="b"/>
              <a:pathLst>
                <a:path w="6083" h="9875" extrusionOk="0">
                  <a:moveTo>
                    <a:pt x="3581" y="1"/>
                  </a:moveTo>
                  <a:lnTo>
                    <a:pt x="3081" y="3336"/>
                  </a:lnTo>
                  <a:cubicBezTo>
                    <a:pt x="3037" y="3334"/>
                    <a:pt x="2994" y="3333"/>
                    <a:pt x="2952" y="3333"/>
                  </a:cubicBezTo>
                  <a:cubicBezTo>
                    <a:pt x="1" y="3333"/>
                    <a:pt x="784" y="9019"/>
                    <a:pt x="1113" y="9874"/>
                  </a:cubicBezTo>
                  <a:cubicBezTo>
                    <a:pt x="1646" y="5271"/>
                    <a:pt x="6083" y="6639"/>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03;p37">
              <a:extLst>
                <a:ext uri="{FF2B5EF4-FFF2-40B4-BE49-F238E27FC236}">
                  <a16:creationId xmlns="" xmlns:a16="http://schemas.microsoft.com/office/drawing/2014/main" id="{F8EAA86D-A12E-5D46-94E9-06CCF02C4644}"/>
                </a:ext>
              </a:extLst>
            </p:cNvPr>
            <p:cNvSpPr/>
            <p:nvPr/>
          </p:nvSpPr>
          <p:spPr>
            <a:xfrm>
              <a:off x="7369050" y="2827375"/>
              <a:ext cx="269375" cy="103350"/>
            </a:xfrm>
            <a:custGeom>
              <a:avLst/>
              <a:gdLst/>
              <a:ahLst/>
              <a:cxnLst/>
              <a:rect l="l" t="t" r="r" b="b"/>
              <a:pathLst>
                <a:path w="10775" h="4134" extrusionOk="0">
                  <a:moveTo>
                    <a:pt x="5838" y="0"/>
                  </a:moveTo>
                  <a:cubicBezTo>
                    <a:pt x="3451" y="0"/>
                    <a:pt x="961" y="836"/>
                    <a:pt x="0" y="1832"/>
                  </a:cubicBezTo>
                  <a:lnTo>
                    <a:pt x="1635" y="2966"/>
                  </a:lnTo>
                  <a:cubicBezTo>
                    <a:pt x="1635" y="2966"/>
                    <a:pt x="3306" y="1779"/>
                    <a:pt x="5042" y="1779"/>
                  </a:cubicBezTo>
                  <a:cubicBezTo>
                    <a:pt x="5444" y="1779"/>
                    <a:pt x="5849" y="1842"/>
                    <a:pt x="6238" y="1999"/>
                  </a:cubicBezTo>
                  <a:cubicBezTo>
                    <a:pt x="8239" y="2833"/>
                    <a:pt x="7405" y="3333"/>
                    <a:pt x="7405" y="3333"/>
                  </a:cubicBezTo>
                  <a:lnTo>
                    <a:pt x="8406" y="4134"/>
                  </a:lnTo>
                  <a:lnTo>
                    <a:pt x="10775" y="2366"/>
                  </a:lnTo>
                  <a:cubicBezTo>
                    <a:pt x="9934" y="639"/>
                    <a:pt x="7926" y="0"/>
                    <a:pt x="5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04;p37">
              <a:extLst>
                <a:ext uri="{FF2B5EF4-FFF2-40B4-BE49-F238E27FC236}">
                  <a16:creationId xmlns="" xmlns:a16="http://schemas.microsoft.com/office/drawing/2014/main" id="{13878BCB-31BE-B644-9565-E6FBF3024EF2}"/>
                </a:ext>
              </a:extLst>
            </p:cNvPr>
            <p:cNvSpPr/>
            <p:nvPr/>
          </p:nvSpPr>
          <p:spPr>
            <a:xfrm>
              <a:off x="7528325" y="3089425"/>
              <a:ext cx="175250" cy="87200"/>
            </a:xfrm>
            <a:custGeom>
              <a:avLst/>
              <a:gdLst/>
              <a:ahLst/>
              <a:cxnLst/>
              <a:rect l="l" t="t" r="r" b="b"/>
              <a:pathLst>
                <a:path w="7010" h="3488" extrusionOk="0">
                  <a:moveTo>
                    <a:pt x="1014" y="1"/>
                  </a:moveTo>
                  <a:cubicBezTo>
                    <a:pt x="823" y="1"/>
                    <a:pt x="670" y="27"/>
                    <a:pt x="567" y="90"/>
                  </a:cubicBezTo>
                  <a:cubicBezTo>
                    <a:pt x="0" y="1357"/>
                    <a:pt x="1868" y="1891"/>
                    <a:pt x="2469" y="1891"/>
                  </a:cubicBezTo>
                  <a:cubicBezTo>
                    <a:pt x="2664" y="2729"/>
                    <a:pt x="3007" y="3488"/>
                    <a:pt x="3358" y="3488"/>
                  </a:cubicBezTo>
                  <a:cubicBezTo>
                    <a:pt x="3608" y="3488"/>
                    <a:pt x="3862" y="3104"/>
                    <a:pt x="4070" y="2091"/>
                  </a:cubicBezTo>
                  <a:cubicBezTo>
                    <a:pt x="4118" y="2100"/>
                    <a:pt x="4172" y="2105"/>
                    <a:pt x="4233" y="2105"/>
                  </a:cubicBezTo>
                  <a:cubicBezTo>
                    <a:pt x="5066" y="2105"/>
                    <a:pt x="7009" y="1269"/>
                    <a:pt x="6605" y="57"/>
                  </a:cubicBezTo>
                  <a:lnTo>
                    <a:pt x="6605" y="57"/>
                  </a:lnTo>
                  <a:cubicBezTo>
                    <a:pt x="6414" y="515"/>
                    <a:pt x="5908" y="670"/>
                    <a:pt x="5263" y="670"/>
                  </a:cubicBezTo>
                  <a:cubicBezTo>
                    <a:pt x="3922" y="670"/>
                    <a:pt x="1980"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05;p37">
              <a:extLst>
                <a:ext uri="{FF2B5EF4-FFF2-40B4-BE49-F238E27FC236}">
                  <a16:creationId xmlns="" xmlns:a16="http://schemas.microsoft.com/office/drawing/2014/main" id="{E0C68C16-ED66-A047-93A0-8ED455C60D86}"/>
                </a:ext>
              </a:extLst>
            </p:cNvPr>
            <p:cNvSpPr/>
            <p:nvPr/>
          </p:nvSpPr>
          <p:spPr>
            <a:xfrm>
              <a:off x="7488275" y="3178425"/>
              <a:ext cx="157475" cy="42525"/>
            </a:xfrm>
            <a:custGeom>
              <a:avLst/>
              <a:gdLst/>
              <a:ahLst/>
              <a:cxnLst/>
              <a:rect l="l" t="t" r="r" b="b"/>
              <a:pathLst>
                <a:path w="6299" h="1701" extrusionOk="0">
                  <a:moveTo>
                    <a:pt x="11" y="790"/>
                  </a:moveTo>
                  <a:lnTo>
                    <a:pt x="11" y="790"/>
                  </a:lnTo>
                  <a:cubicBezTo>
                    <a:pt x="3" y="793"/>
                    <a:pt x="0" y="796"/>
                    <a:pt x="1" y="800"/>
                  </a:cubicBezTo>
                  <a:cubicBezTo>
                    <a:pt x="3" y="797"/>
                    <a:pt x="6" y="794"/>
                    <a:pt x="11" y="790"/>
                  </a:cubicBezTo>
                  <a:close/>
                  <a:moveTo>
                    <a:pt x="3514" y="1"/>
                  </a:moveTo>
                  <a:cubicBezTo>
                    <a:pt x="2264" y="1"/>
                    <a:pt x="173" y="665"/>
                    <a:pt x="11" y="790"/>
                  </a:cubicBezTo>
                  <a:lnTo>
                    <a:pt x="11" y="790"/>
                  </a:lnTo>
                  <a:cubicBezTo>
                    <a:pt x="50" y="774"/>
                    <a:pt x="213" y="765"/>
                    <a:pt x="451" y="765"/>
                  </a:cubicBezTo>
                  <a:cubicBezTo>
                    <a:pt x="1419" y="765"/>
                    <a:pt x="3630" y="912"/>
                    <a:pt x="3837" y="1300"/>
                  </a:cubicBezTo>
                  <a:cubicBezTo>
                    <a:pt x="4371" y="1467"/>
                    <a:pt x="5238" y="1367"/>
                    <a:pt x="5572" y="1700"/>
                  </a:cubicBezTo>
                  <a:cubicBezTo>
                    <a:pt x="6299" y="870"/>
                    <a:pt x="5713" y="281"/>
                    <a:pt x="5024" y="281"/>
                  </a:cubicBezTo>
                  <a:cubicBezTo>
                    <a:pt x="4827" y="281"/>
                    <a:pt x="4623" y="329"/>
                    <a:pt x="4438" y="433"/>
                  </a:cubicBezTo>
                  <a:cubicBezTo>
                    <a:pt x="4409" y="116"/>
                    <a:pt x="4034" y="1"/>
                    <a:pt x="3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06;p37">
              <a:extLst>
                <a:ext uri="{FF2B5EF4-FFF2-40B4-BE49-F238E27FC236}">
                  <a16:creationId xmlns="" xmlns:a16="http://schemas.microsoft.com/office/drawing/2014/main" id="{7E26487B-143D-E74B-9FB5-DE5EE0C94F9D}"/>
                </a:ext>
              </a:extLst>
            </p:cNvPr>
            <p:cNvSpPr/>
            <p:nvPr/>
          </p:nvSpPr>
          <p:spPr>
            <a:xfrm>
              <a:off x="7501150" y="3238900"/>
              <a:ext cx="102900" cy="48750"/>
            </a:xfrm>
            <a:custGeom>
              <a:avLst/>
              <a:gdLst/>
              <a:ahLst/>
              <a:cxnLst/>
              <a:rect l="l" t="t" r="r" b="b"/>
              <a:pathLst>
                <a:path w="4116" h="1950" extrusionOk="0">
                  <a:moveTo>
                    <a:pt x="967" y="0"/>
                  </a:moveTo>
                  <a:cubicBezTo>
                    <a:pt x="402" y="0"/>
                    <a:pt x="0" y="39"/>
                    <a:pt x="53" y="82"/>
                  </a:cubicBezTo>
                  <a:lnTo>
                    <a:pt x="53" y="1950"/>
                  </a:lnTo>
                  <a:cubicBezTo>
                    <a:pt x="125" y="1753"/>
                    <a:pt x="940" y="1623"/>
                    <a:pt x="1698" y="1623"/>
                  </a:cubicBezTo>
                  <a:cubicBezTo>
                    <a:pt x="2350" y="1623"/>
                    <a:pt x="2960" y="1719"/>
                    <a:pt x="3022" y="1950"/>
                  </a:cubicBezTo>
                  <a:lnTo>
                    <a:pt x="3956" y="882"/>
                  </a:lnTo>
                  <a:cubicBezTo>
                    <a:pt x="4115" y="178"/>
                    <a:pt x="2171" y="0"/>
                    <a:pt x="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07;p37">
              <a:extLst>
                <a:ext uri="{FF2B5EF4-FFF2-40B4-BE49-F238E27FC236}">
                  <a16:creationId xmlns="" xmlns:a16="http://schemas.microsoft.com/office/drawing/2014/main" id="{20C6110C-4D14-1948-B4E2-43A430B423D1}"/>
                </a:ext>
              </a:extLst>
            </p:cNvPr>
            <p:cNvSpPr/>
            <p:nvPr/>
          </p:nvSpPr>
          <p:spPr>
            <a:xfrm>
              <a:off x="7389900" y="2869825"/>
              <a:ext cx="112600" cy="60850"/>
            </a:xfrm>
            <a:custGeom>
              <a:avLst/>
              <a:gdLst/>
              <a:ahLst/>
              <a:cxnLst/>
              <a:rect l="l" t="t" r="r" b="b"/>
              <a:pathLst>
                <a:path w="4504" h="2434" extrusionOk="0">
                  <a:moveTo>
                    <a:pt x="801" y="1"/>
                  </a:moveTo>
                  <a:lnTo>
                    <a:pt x="0" y="701"/>
                  </a:lnTo>
                  <a:cubicBezTo>
                    <a:pt x="0" y="941"/>
                    <a:pt x="2507" y="2434"/>
                    <a:pt x="3808" y="2434"/>
                  </a:cubicBezTo>
                  <a:cubicBezTo>
                    <a:pt x="4137" y="2434"/>
                    <a:pt x="4389" y="2338"/>
                    <a:pt x="4503" y="2102"/>
                  </a:cubicBezTo>
                  <a:lnTo>
                    <a:pt x="4503" y="2102"/>
                  </a:lnTo>
                  <a:cubicBezTo>
                    <a:pt x="4464" y="2138"/>
                    <a:pt x="4395" y="2155"/>
                    <a:pt x="4303" y="2155"/>
                  </a:cubicBezTo>
                  <a:cubicBezTo>
                    <a:pt x="3456" y="2155"/>
                    <a:pt x="644" y="772"/>
                    <a:pt x="734" y="501"/>
                  </a:cubicBezTo>
                  <a:lnTo>
                    <a:pt x="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08;p37">
              <a:extLst>
                <a:ext uri="{FF2B5EF4-FFF2-40B4-BE49-F238E27FC236}">
                  <a16:creationId xmlns="" xmlns:a16="http://schemas.microsoft.com/office/drawing/2014/main" id="{0172D9B2-4254-1546-9724-6673822274F1}"/>
                </a:ext>
              </a:extLst>
            </p:cNvPr>
            <p:cNvSpPr/>
            <p:nvPr/>
          </p:nvSpPr>
          <p:spPr>
            <a:xfrm>
              <a:off x="7142225" y="3189225"/>
              <a:ext cx="351925" cy="490375"/>
            </a:xfrm>
            <a:custGeom>
              <a:avLst/>
              <a:gdLst/>
              <a:ahLst/>
              <a:cxnLst/>
              <a:rect l="l" t="t" r="r" b="b"/>
              <a:pathLst>
                <a:path w="14077" h="19615" extrusionOk="0">
                  <a:moveTo>
                    <a:pt x="0" y="1"/>
                  </a:moveTo>
                  <a:cubicBezTo>
                    <a:pt x="0" y="1"/>
                    <a:pt x="1201" y="4838"/>
                    <a:pt x="4503" y="8407"/>
                  </a:cubicBezTo>
                  <a:cubicBezTo>
                    <a:pt x="8973" y="13277"/>
                    <a:pt x="10141" y="18114"/>
                    <a:pt x="14077" y="19615"/>
                  </a:cubicBezTo>
                  <a:cubicBezTo>
                    <a:pt x="11175" y="16579"/>
                    <a:pt x="11708" y="10909"/>
                    <a:pt x="11808" y="7906"/>
                  </a:cubicBezTo>
                  <a:lnTo>
                    <a:pt x="11808" y="7906"/>
                  </a:lnTo>
                  <a:cubicBezTo>
                    <a:pt x="11379" y="7949"/>
                    <a:pt x="10965" y="7970"/>
                    <a:pt x="10565" y="7970"/>
                  </a:cubicBezTo>
                  <a:cubicBezTo>
                    <a:pt x="5058" y="7970"/>
                    <a:pt x="2239" y="404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09;p37">
              <a:extLst>
                <a:ext uri="{FF2B5EF4-FFF2-40B4-BE49-F238E27FC236}">
                  <a16:creationId xmlns="" xmlns:a16="http://schemas.microsoft.com/office/drawing/2014/main" id="{E9AA1A6B-AF98-604D-A84B-0E14421EA6E3}"/>
                </a:ext>
              </a:extLst>
            </p:cNvPr>
            <p:cNvSpPr/>
            <p:nvPr/>
          </p:nvSpPr>
          <p:spPr>
            <a:xfrm>
              <a:off x="7204750" y="2588800"/>
              <a:ext cx="612125" cy="280225"/>
            </a:xfrm>
            <a:custGeom>
              <a:avLst/>
              <a:gdLst/>
              <a:ahLst/>
              <a:cxnLst/>
              <a:rect l="l" t="t" r="r" b="b"/>
              <a:pathLst>
                <a:path w="24485" h="11209" extrusionOk="0">
                  <a:moveTo>
                    <a:pt x="22817" y="1"/>
                  </a:moveTo>
                  <a:cubicBezTo>
                    <a:pt x="17013" y="4070"/>
                    <a:pt x="5405" y="1668"/>
                    <a:pt x="1" y="3103"/>
                  </a:cubicBezTo>
                  <a:cubicBezTo>
                    <a:pt x="528" y="3058"/>
                    <a:pt x="994" y="3037"/>
                    <a:pt x="1409" y="3037"/>
                  </a:cubicBezTo>
                  <a:cubicBezTo>
                    <a:pt x="5643" y="3037"/>
                    <a:pt x="4516" y="5199"/>
                    <a:pt x="7706" y="6172"/>
                  </a:cubicBezTo>
                  <a:cubicBezTo>
                    <a:pt x="9841" y="6572"/>
                    <a:pt x="14578" y="6872"/>
                    <a:pt x="17713" y="6872"/>
                  </a:cubicBezTo>
                  <a:cubicBezTo>
                    <a:pt x="17754" y="6871"/>
                    <a:pt x="17795" y="6870"/>
                    <a:pt x="17835" y="6870"/>
                  </a:cubicBezTo>
                  <a:cubicBezTo>
                    <a:pt x="20009" y="6870"/>
                    <a:pt x="21616" y="8607"/>
                    <a:pt x="21616" y="8607"/>
                  </a:cubicBezTo>
                  <a:lnTo>
                    <a:pt x="22350" y="11209"/>
                  </a:lnTo>
                  <a:cubicBezTo>
                    <a:pt x="23051" y="11075"/>
                    <a:pt x="24485" y="10074"/>
                    <a:pt x="23518" y="9074"/>
                  </a:cubicBezTo>
                  <a:cubicBezTo>
                    <a:pt x="24285" y="8240"/>
                    <a:pt x="24352" y="5938"/>
                    <a:pt x="23718" y="5238"/>
                  </a:cubicBezTo>
                  <a:cubicBezTo>
                    <a:pt x="24418" y="3603"/>
                    <a:pt x="23885" y="1068"/>
                    <a:pt x="22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10;p37">
              <a:extLst>
                <a:ext uri="{FF2B5EF4-FFF2-40B4-BE49-F238E27FC236}">
                  <a16:creationId xmlns="" xmlns:a16="http://schemas.microsoft.com/office/drawing/2014/main" id="{86C6C682-0DD9-7A43-B70C-83F1A882362E}"/>
                </a:ext>
              </a:extLst>
            </p:cNvPr>
            <p:cNvSpPr/>
            <p:nvPr/>
          </p:nvSpPr>
          <p:spPr>
            <a:xfrm>
              <a:off x="7100525" y="2675925"/>
              <a:ext cx="308575" cy="192775"/>
            </a:xfrm>
            <a:custGeom>
              <a:avLst/>
              <a:gdLst/>
              <a:ahLst/>
              <a:cxnLst/>
              <a:rect l="l" t="t" r="r" b="b"/>
              <a:pathLst>
                <a:path w="12343" h="7711" extrusionOk="0">
                  <a:moveTo>
                    <a:pt x="8169" y="0"/>
                  </a:moveTo>
                  <a:cubicBezTo>
                    <a:pt x="8125" y="0"/>
                    <a:pt x="8082" y="6"/>
                    <a:pt x="8039" y="18"/>
                  </a:cubicBezTo>
                  <a:lnTo>
                    <a:pt x="8479" y="85"/>
                  </a:lnTo>
                  <a:lnTo>
                    <a:pt x="8479" y="85"/>
                  </a:lnTo>
                  <a:cubicBezTo>
                    <a:pt x="8373" y="30"/>
                    <a:pt x="8269" y="0"/>
                    <a:pt x="8169" y="0"/>
                  </a:cubicBezTo>
                  <a:close/>
                  <a:moveTo>
                    <a:pt x="8479" y="85"/>
                  </a:moveTo>
                  <a:cubicBezTo>
                    <a:pt x="9350" y="533"/>
                    <a:pt x="10315" y="2632"/>
                    <a:pt x="9974" y="3087"/>
                  </a:cubicBezTo>
                  <a:cubicBezTo>
                    <a:pt x="9334" y="2150"/>
                    <a:pt x="7616" y="1323"/>
                    <a:pt x="6082" y="1323"/>
                  </a:cubicBezTo>
                  <a:cubicBezTo>
                    <a:pt x="5375" y="1323"/>
                    <a:pt x="4708" y="1499"/>
                    <a:pt x="4203" y="1919"/>
                  </a:cubicBezTo>
                  <a:cubicBezTo>
                    <a:pt x="4203" y="1919"/>
                    <a:pt x="5904" y="2019"/>
                    <a:pt x="7472" y="3120"/>
                  </a:cubicBezTo>
                  <a:cubicBezTo>
                    <a:pt x="9007" y="4254"/>
                    <a:pt x="7839" y="4721"/>
                    <a:pt x="7839" y="4721"/>
                  </a:cubicBezTo>
                  <a:cubicBezTo>
                    <a:pt x="7094" y="3802"/>
                    <a:pt x="6383" y="3529"/>
                    <a:pt x="5702" y="3529"/>
                  </a:cubicBezTo>
                  <a:cubicBezTo>
                    <a:pt x="4706" y="3529"/>
                    <a:pt x="3777" y="4115"/>
                    <a:pt x="2911" y="4115"/>
                  </a:cubicBezTo>
                  <a:cubicBezTo>
                    <a:pt x="2224" y="4115"/>
                    <a:pt x="1577" y="3746"/>
                    <a:pt x="968" y="2420"/>
                  </a:cubicBezTo>
                  <a:lnTo>
                    <a:pt x="968" y="2420"/>
                  </a:lnTo>
                  <a:cubicBezTo>
                    <a:pt x="534" y="6623"/>
                    <a:pt x="5037" y="4221"/>
                    <a:pt x="6572" y="5956"/>
                  </a:cubicBezTo>
                  <a:cubicBezTo>
                    <a:pt x="6572" y="5956"/>
                    <a:pt x="5204" y="6289"/>
                    <a:pt x="3336" y="6623"/>
                  </a:cubicBezTo>
                  <a:cubicBezTo>
                    <a:pt x="2724" y="6734"/>
                    <a:pt x="2150" y="6771"/>
                    <a:pt x="1656" y="6771"/>
                  </a:cubicBezTo>
                  <a:cubicBezTo>
                    <a:pt x="667" y="6771"/>
                    <a:pt x="0" y="6623"/>
                    <a:pt x="0" y="6623"/>
                  </a:cubicBezTo>
                  <a:lnTo>
                    <a:pt x="0" y="6623"/>
                  </a:lnTo>
                  <a:cubicBezTo>
                    <a:pt x="1254" y="7358"/>
                    <a:pt x="2679" y="7711"/>
                    <a:pt x="4108" y="7711"/>
                  </a:cubicBezTo>
                  <a:cubicBezTo>
                    <a:pt x="7089" y="7711"/>
                    <a:pt x="10087" y="6173"/>
                    <a:pt x="11575" y="3354"/>
                  </a:cubicBezTo>
                  <a:lnTo>
                    <a:pt x="12342" y="1886"/>
                  </a:lnTo>
                  <a:lnTo>
                    <a:pt x="11342" y="518"/>
                  </a:lnTo>
                  <a:lnTo>
                    <a:pt x="8479" y="8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11;p37">
              <a:extLst>
                <a:ext uri="{FF2B5EF4-FFF2-40B4-BE49-F238E27FC236}">
                  <a16:creationId xmlns="" xmlns:a16="http://schemas.microsoft.com/office/drawing/2014/main" id="{3C486165-E8C7-E440-9BB8-D97E0ECBB888}"/>
                </a:ext>
              </a:extLst>
            </p:cNvPr>
            <p:cNvSpPr/>
            <p:nvPr/>
          </p:nvSpPr>
          <p:spPr>
            <a:xfrm>
              <a:off x="6999600" y="2850875"/>
              <a:ext cx="231025" cy="204125"/>
            </a:xfrm>
            <a:custGeom>
              <a:avLst/>
              <a:gdLst/>
              <a:ahLst/>
              <a:cxnLst/>
              <a:rect l="l" t="t" r="r" b="b"/>
              <a:pathLst>
                <a:path w="9241" h="8165" extrusionOk="0">
                  <a:moveTo>
                    <a:pt x="1913" y="0"/>
                  </a:moveTo>
                  <a:cubicBezTo>
                    <a:pt x="1220" y="0"/>
                    <a:pt x="647" y="444"/>
                    <a:pt x="335" y="1693"/>
                  </a:cubicBezTo>
                  <a:cubicBezTo>
                    <a:pt x="1" y="6196"/>
                    <a:pt x="2936" y="4895"/>
                    <a:pt x="4771" y="6296"/>
                  </a:cubicBezTo>
                  <a:cubicBezTo>
                    <a:pt x="5071" y="6897"/>
                    <a:pt x="5738" y="8164"/>
                    <a:pt x="5738" y="8164"/>
                  </a:cubicBezTo>
                  <a:cubicBezTo>
                    <a:pt x="5905" y="3761"/>
                    <a:pt x="6039" y="4395"/>
                    <a:pt x="9241" y="1960"/>
                  </a:cubicBezTo>
                  <a:lnTo>
                    <a:pt x="9241" y="1960"/>
                  </a:lnTo>
                  <a:cubicBezTo>
                    <a:pt x="9240" y="1960"/>
                    <a:pt x="8326" y="2583"/>
                    <a:pt x="7252" y="2583"/>
                  </a:cubicBezTo>
                  <a:cubicBezTo>
                    <a:pt x="6965" y="2583"/>
                    <a:pt x="6667" y="2539"/>
                    <a:pt x="6372" y="2427"/>
                  </a:cubicBezTo>
                  <a:cubicBezTo>
                    <a:pt x="5151" y="1761"/>
                    <a:pt x="3294"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12;p37">
              <a:extLst>
                <a:ext uri="{FF2B5EF4-FFF2-40B4-BE49-F238E27FC236}">
                  <a16:creationId xmlns="" xmlns:a16="http://schemas.microsoft.com/office/drawing/2014/main" id="{C67AADA1-66EF-604D-85B1-1CC5DE1317B2}"/>
                </a:ext>
              </a:extLst>
            </p:cNvPr>
            <p:cNvSpPr/>
            <p:nvPr/>
          </p:nvSpPr>
          <p:spPr>
            <a:xfrm>
              <a:off x="6728500" y="2152700"/>
              <a:ext cx="750650" cy="684625"/>
            </a:xfrm>
            <a:custGeom>
              <a:avLst/>
              <a:gdLst/>
              <a:ahLst/>
              <a:cxnLst/>
              <a:rect l="l" t="t" r="r" b="b"/>
              <a:pathLst>
                <a:path w="30026" h="27385" extrusionOk="0">
                  <a:moveTo>
                    <a:pt x="504" y="15043"/>
                  </a:moveTo>
                  <a:lnTo>
                    <a:pt x="504" y="15043"/>
                  </a:lnTo>
                  <a:cubicBezTo>
                    <a:pt x="479" y="15101"/>
                    <a:pt x="466" y="15172"/>
                    <a:pt x="463" y="15252"/>
                  </a:cubicBezTo>
                  <a:lnTo>
                    <a:pt x="463" y="15252"/>
                  </a:lnTo>
                  <a:cubicBezTo>
                    <a:pt x="476" y="15181"/>
                    <a:pt x="489" y="15111"/>
                    <a:pt x="504" y="15043"/>
                  </a:cubicBezTo>
                  <a:close/>
                  <a:moveTo>
                    <a:pt x="27417" y="1"/>
                  </a:moveTo>
                  <a:cubicBezTo>
                    <a:pt x="25217" y="1"/>
                    <a:pt x="22172" y="4126"/>
                    <a:pt x="17950" y="7671"/>
                  </a:cubicBezTo>
                  <a:cubicBezTo>
                    <a:pt x="14984" y="10509"/>
                    <a:pt x="12655" y="11627"/>
                    <a:pt x="10908" y="11627"/>
                  </a:cubicBezTo>
                  <a:cubicBezTo>
                    <a:pt x="7643" y="11627"/>
                    <a:pt x="6408" y="7724"/>
                    <a:pt x="6842" y="3835"/>
                  </a:cubicBezTo>
                  <a:lnTo>
                    <a:pt x="6842" y="3835"/>
                  </a:lnTo>
                  <a:cubicBezTo>
                    <a:pt x="3940" y="7304"/>
                    <a:pt x="3006" y="14643"/>
                    <a:pt x="4207" y="19212"/>
                  </a:cubicBezTo>
                  <a:cubicBezTo>
                    <a:pt x="4081" y="19274"/>
                    <a:pt x="3948" y="19302"/>
                    <a:pt x="3809" y="19302"/>
                  </a:cubicBezTo>
                  <a:cubicBezTo>
                    <a:pt x="2395" y="19302"/>
                    <a:pt x="429" y="16348"/>
                    <a:pt x="463" y="15252"/>
                  </a:cubicBezTo>
                  <a:lnTo>
                    <a:pt x="463" y="15252"/>
                  </a:lnTo>
                  <a:cubicBezTo>
                    <a:pt x="0" y="17919"/>
                    <a:pt x="1211" y="22962"/>
                    <a:pt x="5174" y="23449"/>
                  </a:cubicBezTo>
                  <a:cubicBezTo>
                    <a:pt x="5241" y="24049"/>
                    <a:pt x="8743" y="27218"/>
                    <a:pt x="9577" y="27385"/>
                  </a:cubicBezTo>
                  <a:lnTo>
                    <a:pt x="10611" y="25550"/>
                  </a:lnTo>
                  <a:cubicBezTo>
                    <a:pt x="7876" y="15543"/>
                    <a:pt x="25555" y="5302"/>
                    <a:pt x="30025" y="3334"/>
                  </a:cubicBezTo>
                  <a:cubicBezTo>
                    <a:pt x="29325" y="941"/>
                    <a:pt x="28467" y="1"/>
                    <a:pt x="2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3;p37">
              <a:extLst>
                <a:ext uri="{FF2B5EF4-FFF2-40B4-BE49-F238E27FC236}">
                  <a16:creationId xmlns="" xmlns:a16="http://schemas.microsoft.com/office/drawing/2014/main" id="{C7C788AB-6C20-A144-890D-76687CD5B154}"/>
                </a:ext>
              </a:extLst>
            </p:cNvPr>
            <p:cNvSpPr/>
            <p:nvPr/>
          </p:nvSpPr>
          <p:spPr>
            <a:xfrm>
              <a:off x="7411875" y="2365975"/>
              <a:ext cx="151500" cy="72750"/>
            </a:xfrm>
            <a:custGeom>
              <a:avLst/>
              <a:gdLst/>
              <a:ahLst/>
              <a:cxnLst/>
              <a:rect l="l" t="t" r="r" b="b"/>
              <a:pathLst>
                <a:path w="6060" h="2910" extrusionOk="0">
                  <a:moveTo>
                    <a:pt x="3323" y="0"/>
                  </a:moveTo>
                  <a:cubicBezTo>
                    <a:pt x="1667" y="0"/>
                    <a:pt x="1" y="993"/>
                    <a:pt x="689" y="2909"/>
                  </a:cubicBezTo>
                  <a:cubicBezTo>
                    <a:pt x="1146" y="1716"/>
                    <a:pt x="2458" y="1151"/>
                    <a:pt x="3746" y="1151"/>
                  </a:cubicBezTo>
                  <a:cubicBezTo>
                    <a:pt x="4618" y="1151"/>
                    <a:pt x="5480" y="1410"/>
                    <a:pt x="6059" y="1909"/>
                  </a:cubicBezTo>
                  <a:cubicBezTo>
                    <a:pt x="5941" y="625"/>
                    <a:pt x="4636" y="0"/>
                    <a:pt x="3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4;p37">
              <a:extLst>
                <a:ext uri="{FF2B5EF4-FFF2-40B4-BE49-F238E27FC236}">
                  <a16:creationId xmlns="" xmlns:a16="http://schemas.microsoft.com/office/drawing/2014/main" id="{BA7E16A5-0820-D247-9B69-6651FF73D257}"/>
                </a:ext>
              </a:extLst>
            </p:cNvPr>
            <p:cNvSpPr/>
            <p:nvPr/>
          </p:nvSpPr>
          <p:spPr>
            <a:xfrm>
              <a:off x="7466600" y="2236050"/>
              <a:ext cx="465375" cy="270425"/>
            </a:xfrm>
            <a:custGeom>
              <a:avLst/>
              <a:gdLst/>
              <a:ahLst/>
              <a:cxnLst/>
              <a:rect l="l" t="t" r="r" b="b"/>
              <a:pathLst>
                <a:path w="18615" h="10817" extrusionOk="0">
                  <a:moveTo>
                    <a:pt x="435" y="0"/>
                  </a:moveTo>
                  <a:cubicBezTo>
                    <a:pt x="1" y="1768"/>
                    <a:pt x="5371" y="6005"/>
                    <a:pt x="6005" y="6205"/>
                  </a:cubicBezTo>
                  <a:lnTo>
                    <a:pt x="7673" y="6205"/>
                  </a:lnTo>
                  <a:cubicBezTo>
                    <a:pt x="8710" y="7598"/>
                    <a:pt x="15947" y="10817"/>
                    <a:pt x="18073" y="10817"/>
                  </a:cubicBezTo>
                  <a:cubicBezTo>
                    <a:pt x="18135" y="10817"/>
                    <a:pt x="18194" y="10814"/>
                    <a:pt x="18247" y="10808"/>
                  </a:cubicBezTo>
                  <a:lnTo>
                    <a:pt x="18614" y="10341"/>
                  </a:lnTo>
                  <a:cubicBezTo>
                    <a:pt x="16246" y="10108"/>
                    <a:pt x="10108" y="6805"/>
                    <a:pt x="8774" y="5171"/>
                  </a:cubicBezTo>
                  <a:lnTo>
                    <a:pt x="8774" y="4270"/>
                  </a:lnTo>
                  <a:lnTo>
                    <a:pt x="43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5;p37">
              <a:extLst>
                <a:ext uri="{FF2B5EF4-FFF2-40B4-BE49-F238E27FC236}">
                  <a16:creationId xmlns="" xmlns:a16="http://schemas.microsoft.com/office/drawing/2014/main" id="{1A3BDFBD-04C8-1E42-9280-9DC1E2ED6A2C}"/>
                </a:ext>
              </a:extLst>
            </p:cNvPr>
            <p:cNvSpPr/>
            <p:nvPr/>
          </p:nvSpPr>
          <p:spPr>
            <a:xfrm>
              <a:off x="7619400" y="2877200"/>
              <a:ext cx="115750" cy="229775"/>
            </a:xfrm>
            <a:custGeom>
              <a:avLst/>
              <a:gdLst/>
              <a:ahLst/>
              <a:cxnLst/>
              <a:rect l="l" t="t" r="r" b="b"/>
              <a:pathLst>
                <a:path w="4630" h="9191" extrusionOk="0">
                  <a:moveTo>
                    <a:pt x="3566" y="0"/>
                  </a:moveTo>
                  <a:cubicBezTo>
                    <a:pt x="1" y="0"/>
                    <a:pt x="1319" y="8318"/>
                    <a:pt x="1594" y="9146"/>
                  </a:cubicBezTo>
                  <a:cubicBezTo>
                    <a:pt x="1630" y="9177"/>
                    <a:pt x="1684" y="9190"/>
                    <a:pt x="1749" y="9190"/>
                  </a:cubicBezTo>
                  <a:cubicBezTo>
                    <a:pt x="2114" y="9190"/>
                    <a:pt x="2849" y="8777"/>
                    <a:pt x="2962" y="8579"/>
                  </a:cubicBezTo>
                  <a:cubicBezTo>
                    <a:pt x="2662" y="7712"/>
                    <a:pt x="861" y="240"/>
                    <a:pt x="4630" y="206"/>
                  </a:cubicBezTo>
                  <a:cubicBezTo>
                    <a:pt x="4235" y="65"/>
                    <a:pt x="3881" y="0"/>
                    <a:pt x="3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6;p37">
              <a:extLst>
                <a:ext uri="{FF2B5EF4-FFF2-40B4-BE49-F238E27FC236}">
                  <a16:creationId xmlns="" xmlns:a16="http://schemas.microsoft.com/office/drawing/2014/main" id="{26389D1D-3E29-8A48-A914-9FC006EBE655}"/>
                </a:ext>
              </a:extLst>
            </p:cNvPr>
            <p:cNvSpPr/>
            <p:nvPr/>
          </p:nvSpPr>
          <p:spPr>
            <a:xfrm>
              <a:off x="7491300" y="2455575"/>
              <a:ext cx="210650" cy="118500"/>
            </a:xfrm>
            <a:custGeom>
              <a:avLst/>
              <a:gdLst/>
              <a:ahLst/>
              <a:cxnLst/>
              <a:rect l="l" t="t" r="r" b="b"/>
              <a:pathLst>
                <a:path w="8426" h="4740" extrusionOk="0">
                  <a:moveTo>
                    <a:pt x="1158" y="1"/>
                  </a:moveTo>
                  <a:cubicBezTo>
                    <a:pt x="1057" y="1"/>
                    <a:pt x="975" y="19"/>
                    <a:pt x="914" y="59"/>
                  </a:cubicBezTo>
                  <a:cubicBezTo>
                    <a:pt x="1" y="658"/>
                    <a:pt x="6707" y="4739"/>
                    <a:pt x="7874" y="4739"/>
                  </a:cubicBezTo>
                  <a:cubicBezTo>
                    <a:pt x="7942" y="4739"/>
                    <a:pt x="7992" y="4725"/>
                    <a:pt x="8019" y="4696"/>
                  </a:cubicBezTo>
                  <a:cubicBezTo>
                    <a:pt x="8426" y="4195"/>
                    <a:pt x="2676" y="1"/>
                    <a:pt x="1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7;p37">
              <a:extLst>
                <a:ext uri="{FF2B5EF4-FFF2-40B4-BE49-F238E27FC236}">
                  <a16:creationId xmlns="" xmlns:a16="http://schemas.microsoft.com/office/drawing/2014/main" id="{0E5B196B-DA8D-F54F-953C-2EF9096FB914}"/>
                </a:ext>
              </a:extLst>
            </p:cNvPr>
            <p:cNvSpPr/>
            <p:nvPr/>
          </p:nvSpPr>
          <p:spPr>
            <a:xfrm>
              <a:off x="7589625" y="3222800"/>
              <a:ext cx="27950" cy="15650"/>
            </a:xfrm>
            <a:custGeom>
              <a:avLst/>
              <a:gdLst/>
              <a:ahLst/>
              <a:cxnLst/>
              <a:rect l="l" t="t" r="r" b="b"/>
              <a:pathLst>
                <a:path w="1118" h="626" extrusionOk="0">
                  <a:moveTo>
                    <a:pt x="555" y="0"/>
                  </a:moveTo>
                  <a:cubicBezTo>
                    <a:pt x="275" y="0"/>
                    <a:pt x="0" y="109"/>
                    <a:pt x="17" y="326"/>
                  </a:cubicBezTo>
                  <a:cubicBezTo>
                    <a:pt x="17" y="526"/>
                    <a:pt x="292" y="626"/>
                    <a:pt x="567" y="626"/>
                  </a:cubicBezTo>
                  <a:cubicBezTo>
                    <a:pt x="842" y="626"/>
                    <a:pt x="1118" y="526"/>
                    <a:pt x="1118" y="326"/>
                  </a:cubicBezTo>
                  <a:cubicBezTo>
                    <a:pt x="1118" y="109"/>
                    <a:pt x="834" y="0"/>
                    <a:pt x="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18;p37">
              <a:extLst>
                <a:ext uri="{FF2B5EF4-FFF2-40B4-BE49-F238E27FC236}">
                  <a16:creationId xmlns="" xmlns:a16="http://schemas.microsoft.com/office/drawing/2014/main" id="{A074EFB0-A480-3349-B403-102A445905E6}"/>
                </a:ext>
              </a:extLst>
            </p:cNvPr>
            <p:cNvSpPr/>
            <p:nvPr/>
          </p:nvSpPr>
          <p:spPr>
            <a:xfrm>
              <a:off x="6874525" y="3145025"/>
              <a:ext cx="243525" cy="318600"/>
            </a:xfrm>
            <a:custGeom>
              <a:avLst/>
              <a:gdLst/>
              <a:ahLst/>
              <a:cxnLst/>
              <a:rect l="l" t="t" r="r" b="b"/>
              <a:pathLst>
                <a:path w="9741" h="12744" extrusionOk="0">
                  <a:moveTo>
                    <a:pt x="9741" y="1"/>
                  </a:moveTo>
                  <a:lnTo>
                    <a:pt x="9101" y="986"/>
                  </a:lnTo>
                  <a:lnTo>
                    <a:pt x="9101" y="986"/>
                  </a:lnTo>
                  <a:cubicBezTo>
                    <a:pt x="9298" y="770"/>
                    <a:pt x="9460" y="538"/>
                    <a:pt x="9574" y="301"/>
                  </a:cubicBezTo>
                  <a:lnTo>
                    <a:pt x="9741" y="1"/>
                  </a:lnTo>
                  <a:close/>
                  <a:moveTo>
                    <a:pt x="4337" y="968"/>
                  </a:moveTo>
                  <a:lnTo>
                    <a:pt x="4337" y="968"/>
                  </a:lnTo>
                  <a:cubicBezTo>
                    <a:pt x="4070" y="1769"/>
                    <a:pt x="5071" y="3336"/>
                    <a:pt x="6038" y="3470"/>
                  </a:cubicBezTo>
                  <a:cubicBezTo>
                    <a:pt x="5940" y="4072"/>
                    <a:pt x="5475" y="4294"/>
                    <a:pt x="4923" y="4294"/>
                  </a:cubicBezTo>
                  <a:cubicBezTo>
                    <a:pt x="3978" y="4294"/>
                    <a:pt x="2778" y="3642"/>
                    <a:pt x="2736" y="3136"/>
                  </a:cubicBezTo>
                  <a:lnTo>
                    <a:pt x="2736" y="3136"/>
                  </a:lnTo>
                  <a:cubicBezTo>
                    <a:pt x="1917" y="4413"/>
                    <a:pt x="3509" y="6140"/>
                    <a:pt x="4735" y="6140"/>
                  </a:cubicBezTo>
                  <a:cubicBezTo>
                    <a:pt x="4758" y="6140"/>
                    <a:pt x="4781" y="6140"/>
                    <a:pt x="4804" y="6139"/>
                  </a:cubicBezTo>
                  <a:lnTo>
                    <a:pt x="4804" y="6139"/>
                  </a:lnTo>
                  <a:cubicBezTo>
                    <a:pt x="4860" y="7201"/>
                    <a:pt x="4072" y="7560"/>
                    <a:pt x="3118" y="7560"/>
                  </a:cubicBezTo>
                  <a:cubicBezTo>
                    <a:pt x="1796" y="7560"/>
                    <a:pt x="155" y="6870"/>
                    <a:pt x="0" y="6405"/>
                  </a:cubicBezTo>
                  <a:lnTo>
                    <a:pt x="0" y="6405"/>
                  </a:lnTo>
                  <a:cubicBezTo>
                    <a:pt x="201" y="8240"/>
                    <a:pt x="2936" y="8674"/>
                    <a:pt x="2202" y="10475"/>
                  </a:cubicBezTo>
                  <a:lnTo>
                    <a:pt x="3103" y="12743"/>
                  </a:lnTo>
                  <a:cubicBezTo>
                    <a:pt x="4737" y="11909"/>
                    <a:pt x="6705" y="6772"/>
                    <a:pt x="6038" y="5705"/>
                  </a:cubicBezTo>
                  <a:lnTo>
                    <a:pt x="9101" y="986"/>
                  </a:lnTo>
                  <a:lnTo>
                    <a:pt x="9101" y="986"/>
                  </a:lnTo>
                  <a:cubicBezTo>
                    <a:pt x="8444" y="1706"/>
                    <a:pt x="7393" y="2253"/>
                    <a:pt x="6400" y="2253"/>
                  </a:cubicBezTo>
                  <a:cubicBezTo>
                    <a:pt x="5593" y="2253"/>
                    <a:pt x="4824" y="1892"/>
                    <a:pt x="4337" y="9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19;p37">
              <a:extLst>
                <a:ext uri="{FF2B5EF4-FFF2-40B4-BE49-F238E27FC236}">
                  <a16:creationId xmlns="" xmlns:a16="http://schemas.microsoft.com/office/drawing/2014/main" id="{68A31263-0E39-7B47-BDAB-1972B60B517F}"/>
                </a:ext>
              </a:extLst>
            </p:cNvPr>
            <p:cNvSpPr/>
            <p:nvPr/>
          </p:nvSpPr>
          <p:spPr>
            <a:xfrm>
              <a:off x="6987100" y="3064150"/>
              <a:ext cx="130950" cy="88500"/>
            </a:xfrm>
            <a:custGeom>
              <a:avLst/>
              <a:gdLst/>
              <a:ahLst/>
              <a:cxnLst/>
              <a:rect l="l" t="t" r="r" b="b"/>
              <a:pathLst>
                <a:path w="5238" h="3540" extrusionOk="0">
                  <a:moveTo>
                    <a:pt x="267" y="0"/>
                  </a:moveTo>
                  <a:lnTo>
                    <a:pt x="1935" y="2102"/>
                  </a:lnTo>
                  <a:lnTo>
                    <a:pt x="1935" y="2102"/>
                  </a:lnTo>
                  <a:lnTo>
                    <a:pt x="1" y="1635"/>
                  </a:lnTo>
                  <a:lnTo>
                    <a:pt x="1" y="1635"/>
                  </a:lnTo>
                  <a:cubicBezTo>
                    <a:pt x="329" y="2644"/>
                    <a:pt x="2567" y="3539"/>
                    <a:pt x="4085" y="3539"/>
                  </a:cubicBezTo>
                  <a:cubicBezTo>
                    <a:pt x="4573" y="3539"/>
                    <a:pt x="4986" y="3447"/>
                    <a:pt x="5238" y="3236"/>
                  </a:cubicBezTo>
                  <a:cubicBezTo>
                    <a:pt x="5238" y="3236"/>
                    <a:pt x="4571" y="2068"/>
                    <a:pt x="3003" y="1301"/>
                  </a:cubicBezTo>
                  <a:cubicBezTo>
                    <a:pt x="1402" y="567"/>
                    <a:pt x="268"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20;p37">
              <a:extLst>
                <a:ext uri="{FF2B5EF4-FFF2-40B4-BE49-F238E27FC236}">
                  <a16:creationId xmlns="" xmlns:a16="http://schemas.microsoft.com/office/drawing/2014/main" id="{CAC58965-31F2-804E-A208-C8E672CE8B7C}"/>
                </a:ext>
              </a:extLst>
            </p:cNvPr>
            <p:cNvSpPr/>
            <p:nvPr/>
          </p:nvSpPr>
          <p:spPr>
            <a:xfrm>
              <a:off x="7598375" y="2390325"/>
              <a:ext cx="269375" cy="104275"/>
            </a:xfrm>
            <a:custGeom>
              <a:avLst/>
              <a:gdLst/>
              <a:ahLst/>
              <a:cxnLst/>
              <a:rect l="l" t="t" r="r" b="b"/>
              <a:pathLst>
                <a:path w="10775" h="4171" extrusionOk="0">
                  <a:moveTo>
                    <a:pt x="2836" y="1"/>
                  </a:moveTo>
                  <a:cubicBezTo>
                    <a:pt x="2836" y="1"/>
                    <a:pt x="0" y="968"/>
                    <a:pt x="134" y="968"/>
                  </a:cubicBezTo>
                  <a:lnTo>
                    <a:pt x="4137" y="968"/>
                  </a:lnTo>
                  <a:lnTo>
                    <a:pt x="2402" y="1602"/>
                  </a:lnTo>
                  <a:lnTo>
                    <a:pt x="5404" y="1602"/>
                  </a:lnTo>
                  <a:cubicBezTo>
                    <a:pt x="5404" y="1602"/>
                    <a:pt x="3530" y="2603"/>
                    <a:pt x="3821" y="2603"/>
                  </a:cubicBezTo>
                  <a:cubicBezTo>
                    <a:pt x="3825" y="2603"/>
                    <a:pt x="3831" y="2603"/>
                    <a:pt x="3836" y="2602"/>
                  </a:cubicBezTo>
                  <a:cubicBezTo>
                    <a:pt x="3970" y="2580"/>
                    <a:pt x="4337" y="2573"/>
                    <a:pt x="4767" y="2573"/>
                  </a:cubicBezTo>
                  <a:cubicBezTo>
                    <a:pt x="5627" y="2573"/>
                    <a:pt x="6739" y="2602"/>
                    <a:pt x="6739" y="2602"/>
                  </a:cubicBezTo>
                  <a:lnTo>
                    <a:pt x="5738" y="3470"/>
                  </a:lnTo>
                  <a:lnTo>
                    <a:pt x="5738" y="3470"/>
                  </a:lnTo>
                  <a:lnTo>
                    <a:pt x="8273" y="3370"/>
                  </a:lnTo>
                  <a:lnTo>
                    <a:pt x="7472" y="4170"/>
                  </a:lnTo>
                  <a:lnTo>
                    <a:pt x="10775" y="4170"/>
                  </a:lnTo>
                  <a:cubicBezTo>
                    <a:pt x="8973" y="2836"/>
                    <a:pt x="4904" y="834"/>
                    <a:pt x="28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21;p37">
              <a:extLst>
                <a:ext uri="{FF2B5EF4-FFF2-40B4-BE49-F238E27FC236}">
                  <a16:creationId xmlns="" xmlns:a16="http://schemas.microsoft.com/office/drawing/2014/main" id="{6E3537CB-8684-6A4B-BE97-5672E9DA41AE}"/>
                </a:ext>
              </a:extLst>
            </p:cNvPr>
            <p:cNvSpPr/>
            <p:nvPr/>
          </p:nvSpPr>
          <p:spPr>
            <a:xfrm>
              <a:off x="6801400" y="1972250"/>
              <a:ext cx="179050" cy="276325"/>
            </a:xfrm>
            <a:custGeom>
              <a:avLst/>
              <a:gdLst/>
              <a:ahLst/>
              <a:cxnLst/>
              <a:rect l="l" t="t" r="r" b="b"/>
              <a:pathLst>
                <a:path w="7162" h="11053" extrusionOk="0">
                  <a:moveTo>
                    <a:pt x="6842" y="1"/>
                  </a:moveTo>
                  <a:cubicBezTo>
                    <a:pt x="6398" y="1"/>
                    <a:pt x="1" y="8731"/>
                    <a:pt x="3826" y="11053"/>
                  </a:cubicBezTo>
                  <a:cubicBezTo>
                    <a:pt x="4093" y="10853"/>
                    <a:pt x="6962" y="8051"/>
                    <a:pt x="7162" y="7984"/>
                  </a:cubicBezTo>
                  <a:cubicBezTo>
                    <a:pt x="5360" y="7850"/>
                    <a:pt x="5494" y="6850"/>
                    <a:pt x="6862" y="5982"/>
                  </a:cubicBezTo>
                  <a:lnTo>
                    <a:pt x="6862" y="5982"/>
                  </a:lnTo>
                  <a:cubicBezTo>
                    <a:pt x="6587" y="6048"/>
                    <a:pt x="6347" y="6079"/>
                    <a:pt x="6141" y="6079"/>
                  </a:cubicBezTo>
                  <a:cubicBezTo>
                    <a:pt x="3310" y="6079"/>
                    <a:pt x="6520" y="322"/>
                    <a:pt x="6862" y="12"/>
                  </a:cubicBezTo>
                  <a:cubicBezTo>
                    <a:pt x="6858" y="4"/>
                    <a:pt x="6851" y="1"/>
                    <a:pt x="6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22;p37">
              <a:extLst>
                <a:ext uri="{FF2B5EF4-FFF2-40B4-BE49-F238E27FC236}">
                  <a16:creationId xmlns="" xmlns:a16="http://schemas.microsoft.com/office/drawing/2014/main" id="{766ED1EF-C2FB-B349-B4A4-1ECA508C35E0}"/>
                </a:ext>
              </a:extLst>
            </p:cNvPr>
            <p:cNvSpPr/>
            <p:nvPr/>
          </p:nvSpPr>
          <p:spPr>
            <a:xfrm>
              <a:off x="6786950" y="1745125"/>
              <a:ext cx="353200" cy="284000"/>
            </a:xfrm>
            <a:custGeom>
              <a:avLst/>
              <a:gdLst/>
              <a:ahLst/>
              <a:cxnLst/>
              <a:rect l="l" t="t" r="r" b="b"/>
              <a:pathLst>
                <a:path w="14128" h="11360" extrusionOk="0">
                  <a:moveTo>
                    <a:pt x="10535" y="1"/>
                  </a:moveTo>
                  <a:cubicBezTo>
                    <a:pt x="8873" y="1"/>
                    <a:pt x="6810" y="967"/>
                    <a:pt x="5038" y="2725"/>
                  </a:cubicBezTo>
                  <a:cubicBezTo>
                    <a:pt x="3704" y="4093"/>
                    <a:pt x="1" y="10831"/>
                    <a:pt x="601" y="11265"/>
                  </a:cubicBezTo>
                  <a:cubicBezTo>
                    <a:pt x="647" y="11294"/>
                    <a:pt x="700" y="11307"/>
                    <a:pt x="759" y="11307"/>
                  </a:cubicBezTo>
                  <a:cubicBezTo>
                    <a:pt x="1250" y="11307"/>
                    <a:pt x="2154" y="10385"/>
                    <a:pt x="2733" y="9732"/>
                  </a:cubicBezTo>
                  <a:lnTo>
                    <a:pt x="2733" y="9732"/>
                  </a:lnTo>
                  <a:cubicBezTo>
                    <a:pt x="2334" y="10270"/>
                    <a:pt x="1937" y="10999"/>
                    <a:pt x="2436" y="11298"/>
                  </a:cubicBezTo>
                  <a:cubicBezTo>
                    <a:pt x="2501" y="11340"/>
                    <a:pt x="2574" y="11359"/>
                    <a:pt x="2651" y="11359"/>
                  </a:cubicBezTo>
                  <a:cubicBezTo>
                    <a:pt x="3157" y="11359"/>
                    <a:pt x="3889" y="10537"/>
                    <a:pt x="4440" y="9806"/>
                  </a:cubicBezTo>
                  <a:lnTo>
                    <a:pt x="4440" y="9806"/>
                  </a:lnTo>
                  <a:cubicBezTo>
                    <a:pt x="4206" y="10279"/>
                    <a:pt x="4115" y="10767"/>
                    <a:pt x="4571" y="10965"/>
                  </a:cubicBezTo>
                  <a:cubicBezTo>
                    <a:pt x="4653" y="10995"/>
                    <a:pt x="4734" y="11009"/>
                    <a:pt x="4814" y="11009"/>
                  </a:cubicBezTo>
                  <a:cubicBezTo>
                    <a:pt x="5700" y="11009"/>
                    <a:pt x="6429" y="9280"/>
                    <a:pt x="7440" y="9097"/>
                  </a:cubicBezTo>
                  <a:cubicBezTo>
                    <a:pt x="7893" y="9171"/>
                    <a:pt x="8324" y="9207"/>
                    <a:pt x="8732" y="9207"/>
                  </a:cubicBezTo>
                  <a:cubicBezTo>
                    <a:pt x="11446" y="9207"/>
                    <a:pt x="13134" y="7616"/>
                    <a:pt x="13511" y="5094"/>
                  </a:cubicBezTo>
                  <a:cubicBezTo>
                    <a:pt x="14128" y="1577"/>
                    <a:pt x="12657" y="1"/>
                    <a:pt x="10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23;p37">
              <a:extLst>
                <a:ext uri="{FF2B5EF4-FFF2-40B4-BE49-F238E27FC236}">
                  <a16:creationId xmlns="" xmlns:a16="http://schemas.microsoft.com/office/drawing/2014/main" id="{705B3B22-5618-E44D-92F2-6B1673024F22}"/>
                </a:ext>
              </a:extLst>
            </p:cNvPr>
            <p:cNvSpPr/>
            <p:nvPr/>
          </p:nvSpPr>
          <p:spPr>
            <a:xfrm>
              <a:off x="7057975" y="1865775"/>
              <a:ext cx="417825" cy="250200"/>
            </a:xfrm>
            <a:custGeom>
              <a:avLst/>
              <a:gdLst/>
              <a:ahLst/>
              <a:cxnLst/>
              <a:rect l="l" t="t" r="r" b="b"/>
              <a:pathLst>
                <a:path w="16713" h="10008" extrusionOk="0">
                  <a:moveTo>
                    <a:pt x="11076" y="1"/>
                  </a:moveTo>
                  <a:cubicBezTo>
                    <a:pt x="11102" y="16"/>
                    <a:pt x="11128" y="32"/>
                    <a:pt x="11154" y="48"/>
                  </a:cubicBezTo>
                  <a:lnTo>
                    <a:pt x="11154" y="48"/>
                  </a:lnTo>
                  <a:cubicBezTo>
                    <a:pt x="11124" y="17"/>
                    <a:pt x="11098" y="1"/>
                    <a:pt x="11076" y="1"/>
                  </a:cubicBezTo>
                  <a:close/>
                  <a:moveTo>
                    <a:pt x="6118" y="3659"/>
                  </a:moveTo>
                  <a:lnTo>
                    <a:pt x="6118" y="3659"/>
                  </a:lnTo>
                  <a:cubicBezTo>
                    <a:pt x="6112" y="3663"/>
                    <a:pt x="6108" y="3666"/>
                    <a:pt x="6105" y="3670"/>
                  </a:cubicBezTo>
                  <a:cubicBezTo>
                    <a:pt x="6109" y="3667"/>
                    <a:pt x="6113" y="3663"/>
                    <a:pt x="6118" y="3659"/>
                  </a:cubicBezTo>
                  <a:close/>
                  <a:moveTo>
                    <a:pt x="11154" y="48"/>
                  </a:moveTo>
                  <a:cubicBezTo>
                    <a:pt x="11489" y="388"/>
                    <a:pt x="12263" y="2447"/>
                    <a:pt x="12110" y="2569"/>
                  </a:cubicBezTo>
                  <a:cubicBezTo>
                    <a:pt x="12003" y="2410"/>
                    <a:pt x="11714" y="2344"/>
                    <a:pt x="11317" y="2344"/>
                  </a:cubicBezTo>
                  <a:cubicBezTo>
                    <a:pt x="9741" y="2344"/>
                    <a:pt x="6462" y="3375"/>
                    <a:pt x="6118" y="3659"/>
                  </a:cubicBezTo>
                  <a:lnTo>
                    <a:pt x="6118" y="3659"/>
                  </a:lnTo>
                  <a:cubicBezTo>
                    <a:pt x="6330" y="3520"/>
                    <a:pt x="8756" y="3235"/>
                    <a:pt x="10342" y="3235"/>
                  </a:cubicBezTo>
                  <a:cubicBezTo>
                    <a:pt x="11136" y="3235"/>
                    <a:pt x="11720" y="3307"/>
                    <a:pt x="11709" y="3503"/>
                  </a:cubicBezTo>
                  <a:lnTo>
                    <a:pt x="11543" y="4504"/>
                  </a:lnTo>
                  <a:cubicBezTo>
                    <a:pt x="10542" y="4504"/>
                    <a:pt x="2403" y="5938"/>
                    <a:pt x="1168" y="7740"/>
                  </a:cubicBezTo>
                  <a:cubicBezTo>
                    <a:pt x="2522" y="7015"/>
                    <a:pt x="6151" y="6132"/>
                    <a:pt x="8987" y="6132"/>
                  </a:cubicBezTo>
                  <a:cubicBezTo>
                    <a:pt x="10066" y="6132"/>
                    <a:pt x="11029" y="6260"/>
                    <a:pt x="11709" y="6572"/>
                  </a:cubicBezTo>
                  <a:cubicBezTo>
                    <a:pt x="11412" y="6502"/>
                    <a:pt x="11001" y="6468"/>
                    <a:pt x="10510" y="6468"/>
                  </a:cubicBezTo>
                  <a:cubicBezTo>
                    <a:pt x="7476" y="6468"/>
                    <a:pt x="1379" y="7769"/>
                    <a:pt x="1" y="10008"/>
                  </a:cubicBezTo>
                  <a:cubicBezTo>
                    <a:pt x="2487" y="8364"/>
                    <a:pt x="6584" y="7320"/>
                    <a:pt x="10434" y="7320"/>
                  </a:cubicBezTo>
                  <a:cubicBezTo>
                    <a:pt x="12678" y="7320"/>
                    <a:pt x="14838" y="7675"/>
                    <a:pt x="16546" y="8474"/>
                  </a:cubicBezTo>
                  <a:cubicBezTo>
                    <a:pt x="16713" y="7506"/>
                    <a:pt x="15679" y="7173"/>
                    <a:pt x="14845" y="6672"/>
                  </a:cubicBezTo>
                  <a:cubicBezTo>
                    <a:pt x="14611" y="6057"/>
                    <a:pt x="13064" y="5185"/>
                    <a:pt x="12510" y="5185"/>
                  </a:cubicBezTo>
                  <a:cubicBezTo>
                    <a:pt x="12437" y="5185"/>
                    <a:pt x="12382" y="5200"/>
                    <a:pt x="12349" y="5232"/>
                  </a:cubicBezTo>
                  <a:lnTo>
                    <a:pt x="12349" y="5232"/>
                  </a:lnTo>
                  <a:cubicBezTo>
                    <a:pt x="13813" y="3693"/>
                    <a:pt x="12525" y="908"/>
                    <a:pt x="11154"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24;p37">
              <a:extLst>
                <a:ext uri="{FF2B5EF4-FFF2-40B4-BE49-F238E27FC236}">
                  <a16:creationId xmlns="" xmlns:a16="http://schemas.microsoft.com/office/drawing/2014/main" id="{18F0DE72-BD45-9B4A-B818-557CF9996905}"/>
                </a:ext>
              </a:extLst>
            </p:cNvPr>
            <p:cNvSpPr/>
            <p:nvPr/>
          </p:nvSpPr>
          <p:spPr>
            <a:xfrm>
              <a:off x="7296500" y="1746225"/>
              <a:ext cx="41700" cy="52825"/>
            </a:xfrm>
            <a:custGeom>
              <a:avLst/>
              <a:gdLst/>
              <a:ahLst/>
              <a:cxnLst/>
              <a:rect l="l" t="t" r="r" b="b"/>
              <a:pathLst>
                <a:path w="1668" h="2113" extrusionOk="0">
                  <a:moveTo>
                    <a:pt x="945" y="1"/>
                  </a:moveTo>
                  <a:cubicBezTo>
                    <a:pt x="155" y="1"/>
                    <a:pt x="1100" y="1917"/>
                    <a:pt x="234" y="1917"/>
                  </a:cubicBezTo>
                  <a:cubicBezTo>
                    <a:pt x="167" y="1917"/>
                    <a:pt x="90" y="1905"/>
                    <a:pt x="0" y="1881"/>
                  </a:cubicBezTo>
                  <a:lnTo>
                    <a:pt x="0" y="1881"/>
                  </a:lnTo>
                  <a:cubicBezTo>
                    <a:pt x="239" y="2045"/>
                    <a:pt x="410" y="2112"/>
                    <a:pt x="533" y="2112"/>
                  </a:cubicBezTo>
                  <a:cubicBezTo>
                    <a:pt x="1008" y="2112"/>
                    <a:pt x="762" y="1098"/>
                    <a:pt x="1001" y="780"/>
                  </a:cubicBezTo>
                  <a:cubicBezTo>
                    <a:pt x="1468" y="747"/>
                    <a:pt x="1668" y="546"/>
                    <a:pt x="1401" y="280"/>
                  </a:cubicBezTo>
                  <a:lnTo>
                    <a:pt x="1568" y="213"/>
                  </a:lnTo>
                  <a:cubicBezTo>
                    <a:pt x="1289" y="64"/>
                    <a:pt x="1088" y="1"/>
                    <a:pt x="9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25;p37">
              <a:extLst>
                <a:ext uri="{FF2B5EF4-FFF2-40B4-BE49-F238E27FC236}">
                  <a16:creationId xmlns="" xmlns:a16="http://schemas.microsoft.com/office/drawing/2014/main" id="{240CDFDC-42FE-0248-8893-8D6D92C09D4B}"/>
                </a:ext>
              </a:extLst>
            </p:cNvPr>
            <p:cNvSpPr/>
            <p:nvPr/>
          </p:nvSpPr>
          <p:spPr>
            <a:xfrm>
              <a:off x="7251450" y="1756700"/>
              <a:ext cx="44225" cy="13925"/>
            </a:xfrm>
            <a:custGeom>
              <a:avLst/>
              <a:gdLst/>
              <a:ahLst/>
              <a:cxnLst/>
              <a:rect l="l" t="t" r="r" b="b"/>
              <a:pathLst>
                <a:path w="1769" h="557" extrusionOk="0">
                  <a:moveTo>
                    <a:pt x="628" y="0"/>
                  </a:moveTo>
                  <a:cubicBezTo>
                    <a:pt x="318" y="0"/>
                    <a:pt x="60" y="70"/>
                    <a:pt x="34" y="261"/>
                  </a:cubicBezTo>
                  <a:cubicBezTo>
                    <a:pt x="34" y="261"/>
                    <a:pt x="1" y="428"/>
                    <a:pt x="201" y="528"/>
                  </a:cubicBezTo>
                  <a:cubicBezTo>
                    <a:pt x="242" y="548"/>
                    <a:pt x="274" y="557"/>
                    <a:pt x="301" y="557"/>
                  </a:cubicBezTo>
                  <a:cubicBezTo>
                    <a:pt x="449" y="557"/>
                    <a:pt x="429" y="289"/>
                    <a:pt x="768" y="261"/>
                  </a:cubicBezTo>
                  <a:cubicBezTo>
                    <a:pt x="841" y="248"/>
                    <a:pt x="925" y="242"/>
                    <a:pt x="1013" y="242"/>
                  </a:cubicBezTo>
                  <a:cubicBezTo>
                    <a:pt x="1363" y="242"/>
                    <a:pt x="1769" y="328"/>
                    <a:pt x="1769" y="328"/>
                  </a:cubicBezTo>
                  <a:cubicBezTo>
                    <a:pt x="1769" y="183"/>
                    <a:pt x="1131" y="0"/>
                    <a:pt x="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6;p37">
              <a:extLst>
                <a:ext uri="{FF2B5EF4-FFF2-40B4-BE49-F238E27FC236}">
                  <a16:creationId xmlns="" xmlns:a16="http://schemas.microsoft.com/office/drawing/2014/main" id="{158061FD-8374-684B-AD02-C78F788A0B39}"/>
                </a:ext>
              </a:extLst>
            </p:cNvPr>
            <p:cNvSpPr/>
            <p:nvPr/>
          </p:nvSpPr>
          <p:spPr>
            <a:xfrm>
              <a:off x="6687650" y="2044700"/>
              <a:ext cx="193575" cy="173850"/>
            </a:xfrm>
            <a:custGeom>
              <a:avLst/>
              <a:gdLst/>
              <a:ahLst/>
              <a:cxnLst/>
              <a:rect l="l" t="t" r="r" b="b"/>
              <a:pathLst>
                <a:path w="7743" h="6954" extrusionOk="0">
                  <a:moveTo>
                    <a:pt x="5440" y="1"/>
                  </a:moveTo>
                  <a:cubicBezTo>
                    <a:pt x="2319" y="1"/>
                    <a:pt x="0" y="5797"/>
                    <a:pt x="4707" y="6954"/>
                  </a:cubicBezTo>
                  <a:cubicBezTo>
                    <a:pt x="2412" y="5658"/>
                    <a:pt x="2870" y="1914"/>
                    <a:pt x="4615" y="1914"/>
                  </a:cubicBezTo>
                  <a:cubicBezTo>
                    <a:pt x="5025" y="1914"/>
                    <a:pt x="5507" y="2122"/>
                    <a:pt x="6041" y="2617"/>
                  </a:cubicBezTo>
                  <a:lnTo>
                    <a:pt x="5874" y="1650"/>
                  </a:lnTo>
                  <a:lnTo>
                    <a:pt x="7008" y="1950"/>
                  </a:lnTo>
                  <a:lnTo>
                    <a:pt x="6742" y="1150"/>
                  </a:lnTo>
                  <a:lnTo>
                    <a:pt x="7742" y="1150"/>
                  </a:lnTo>
                  <a:cubicBezTo>
                    <a:pt x="6986" y="335"/>
                    <a:pt x="6190" y="1"/>
                    <a:pt x="5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7;p37">
              <a:extLst>
                <a:ext uri="{FF2B5EF4-FFF2-40B4-BE49-F238E27FC236}">
                  <a16:creationId xmlns="" xmlns:a16="http://schemas.microsoft.com/office/drawing/2014/main" id="{2525AB5F-3508-464D-B5D0-DDC7DA347502}"/>
                </a:ext>
              </a:extLst>
            </p:cNvPr>
            <p:cNvSpPr/>
            <p:nvPr/>
          </p:nvSpPr>
          <p:spPr>
            <a:xfrm>
              <a:off x="7390425" y="1213275"/>
              <a:ext cx="298650" cy="359700"/>
            </a:xfrm>
            <a:custGeom>
              <a:avLst/>
              <a:gdLst/>
              <a:ahLst/>
              <a:cxnLst/>
              <a:rect l="l" t="t" r="r" b="b"/>
              <a:pathLst>
                <a:path w="11946" h="14388" extrusionOk="0">
                  <a:moveTo>
                    <a:pt x="26" y="1"/>
                  </a:moveTo>
                  <a:cubicBezTo>
                    <a:pt x="6" y="1"/>
                    <a:pt x="1" y="6"/>
                    <a:pt x="12" y="15"/>
                  </a:cubicBezTo>
                  <a:cubicBezTo>
                    <a:pt x="12" y="15"/>
                    <a:pt x="1413" y="1083"/>
                    <a:pt x="3081" y="2150"/>
                  </a:cubicBezTo>
                  <a:cubicBezTo>
                    <a:pt x="4682" y="3184"/>
                    <a:pt x="5216" y="2551"/>
                    <a:pt x="5717" y="3418"/>
                  </a:cubicBezTo>
                  <a:cubicBezTo>
                    <a:pt x="6569" y="4653"/>
                    <a:pt x="7655" y="7521"/>
                    <a:pt x="5982" y="7521"/>
                  </a:cubicBezTo>
                  <a:cubicBezTo>
                    <a:pt x="5757" y="7521"/>
                    <a:pt x="5482" y="7469"/>
                    <a:pt x="5149" y="7354"/>
                  </a:cubicBezTo>
                  <a:lnTo>
                    <a:pt x="5149" y="7354"/>
                  </a:lnTo>
                  <a:cubicBezTo>
                    <a:pt x="5433" y="7835"/>
                    <a:pt x="5872" y="8033"/>
                    <a:pt x="6322" y="8033"/>
                  </a:cubicBezTo>
                  <a:cubicBezTo>
                    <a:pt x="7090" y="8033"/>
                    <a:pt x="7892" y="7456"/>
                    <a:pt x="8018" y="6720"/>
                  </a:cubicBezTo>
                  <a:lnTo>
                    <a:pt x="8018" y="6720"/>
                  </a:lnTo>
                  <a:cubicBezTo>
                    <a:pt x="9246" y="8625"/>
                    <a:pt x="8987" y="10285"/>
                    <a:pt x="7451" y="10285"/>
                  </a:cubicBezTo>
                  <a:cubicBezTo>
                    <a:pt x="6943" y="10285"/>
                    <a:pt x="6296" y="10104"/>
                    <a:pt x="5516" y="9689"/>
                  </a:cubicBezTo>
                  <a:lnTo>
                    <a:pt x="5516" y="9689"/>
                  </a:lnTo>
                  <a:cubicBezTo>
                    <a:pt x="5849" y="10863"/>
                    <a:pt x="6973" y="11520"/>
                    <a:pt x="8081" y="11520"/>
                  </a:cubicBezTo>
                  <a:cubicBezTo>
                    <a:pt x="8863" y="11520"/>
                    <a:pt x="9637" y="11193"/>
                    <a:pt x="10120" y="10490"/>
                  </a:cubicBezTo>
                  <a:lnTo>
                    <a:pt x="10120" y="10490"/>
                  </a:lnTo>
                  <a:cubicBezTo>
                    <a:pt x="10787" y="12224"/>
                    <a:pt x="9152" y="13725"/>
                    <a:pt x="7651" y="13825"/>
                  </a:cubicBezTo>
                  <a:cubicBezTo>
                    <a:pt x="8033" y="14219"/>
                    <a:pt x="8418" y="14388"/>
                    <a:pt x="8789" y="14388"/>
                  </a:cubicBezTo>
                  <a:cubicBezTo>
                    <a:pt x="10527" y="14388"/>
                    <a:pt x="11945" y="10675"/>
                    <a:pt x="11120" y="8888"/>
                  </a:cubicBezTo>
                  <a:cubicBezTo>
                    <a:pt x="10553" y="7387"/>
                    <a:pt x="9786" y="6387"/>
                    <a:pt x="9319" y="5686"/>
                  </a:cubicBezTo>
                  <a:cubicBezTo>
                    <a:pt x="8920" y="4717"/>
                    <a:pt x="8204" y="2140"/>
                    <a:pt x="6943" y="2140"/>
                  </a:cubicBezTo>
                  <a:cubicBezTo>
                    <a:pt x="6728" y="2140"/>
                    <a:pt x="6498" y="2214"/>
                    <a:pt x="6250" y="2384"/>
                  </a:cubicBezTo>
                  <a:cubicBezTo>
                    <a:pt x="6250" y="1750"/>
                    <a:pt x="405" y="1"/>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28;p37">
              <a:extLst>
                <a:ext uri="{FF2B5EF4-FFF2-40B4-BE49-F238E27FC236}">
                  <a16:creationId xmlns="" xmlns:a16="http://schemas.microsoft.com/office/drawing/2014/main" id="{DA3D88C0-3A34-0A49-933A-2D4188A4877D}"/>
                </a:ext>
              </a:extLst>
            </p:cNvPr>
            <p:cNvSpPr/>
            <p:nvPr/>
          </p:nvSpPr>
          <p:spPr>
            <a:xfrm>
              <a:off x="5971375" y="3463875"/>
              <a:ext cx="1301800" cy="1135550"/>
            </a:xfrm>
            <a:custGeom>
              <a:avLst/>
              <a:gdLst/>
              <a:ahLst/>
              <a:cxnLst/>
              <a:rect l="l" t="t" r="r" b="b"/>
              <a:pathLst>
                <a:path w="52072" h="45422" extrusionOk="0">
                  <a:moveTo>
                    <a:pt x="24657" y="0"/>
                  </a:moveTo>
                  <a:cubicBezTo>
                    <a:pt x="24244" y="0"/>
                    <a:pt x="23940" y="237"/>
                    <a:pt x="23784" y="790"/>
                  </a:cubicBezTo>
                  <a:lnTo>
                    <a:pt x="24685" y="2491"/>
                  </a:lnTo>
                  <a:cubicBezTo>
                    <a:pt x="24223" y="3221"/>
                    <a:pt x="23502" y="3578"/>
                    <a:pt x="22792" y="3578"/>
                  </a:cubicBezTo>
                  <a:cubicBezTo>
                    <a:pt x="21912" y="3578"/>
                    <a:pt x="21048" y="3028"/>
                    <a:pt x="20715" y="1957"/>
                  </a:cubicBezTo>
                  <a:cubicBezTo>
                    <a:pt x="19515" y="2491"/>
                    <a:pt x="17480" y="4059"/>
                    <a:pt x="17180" y="5326"/>
                  </a:cubicBezTo>
                  <a:cubicBezTo>
                    <a:pt x="17180" y="5326"/>
                    <a:pt x="17901" y="4763"/>
                    <a:pt x="19790" y="4763"/>
                  </a:cubicBezTo>
                  <a:cubicBezTo>
                    <a:pt x="21150" y="4763"/>
                    <a:pt x="23116" y="5055"/>
                    <a:pt x="25852" y="6060"/>
                  </a:cubicBezTo>
                  <a:cubicBezTo>
                    <a:pt x="32390" y="8429"/>
                    <a:pt x="32324" y="16434"/>
                    <a:pt x="32324" y="16434"/>
                  </a:cubicBezTo>
                  <a:cubicBezTo>
                    <a:pt x="27520" y="22238"/>
                    <a:pt x="26553" y="33413"/>
                    <a:pt x="27687" y="38584"/>
                  </a:cubicBezTo>
                  <a:lnTo>
                    <a:pt x="18981" y="30911"/>
                  </a:lnTo>
                  <a:cubicBezTo>
                    <a:pt x="25352" y="30111"/>
                    <a:pt x="28121" y="19570"/>
                    <a:pt x="28187" y="15934"/>
                  </a:cubicBezTo>
                  <a:lnTo>
                    <a:pt x="28187" y="15934"/>
                  </a:lnTo>
                  <a:cubicBezTo>
                    <a:pt x="27089" y="19645"/>
                    <a:pt x="20652" y="25630"/>
                    <a:pt x="15416" y="25630"/>
                  </a:cubicBezTo>
                  <a:cubicBezTo>
                    <a:pt x="14769" y="25630"/>
                    <a:pt x="14141" y="25539"/>
                    <a:pt x="13544" y="25341"/>
                  </a:cubicBezTo>
                  <a:cubicBezTo>
                    <a:pt x="10508" y="24340"/>
                    <a:pt x="8707" y="20504"/>
                    <a:pt x="6872" y="20504"/>
                  </a:cubicBezTo>
                  <a:cubicBezTo>
                    <a:pt x="1" y="24273"/>
                    <a:pt x="16612" y="41252"/>
                    <a:pt x="17513" y="42787"/>
                  </a:cubicBezTo>
                  <a:lnTo>
                    <a:pt x="13177" y="32479"/>
                  </a:lnTo>
                  <a:lnTo>
                    <a:pt x="22350" y="44988"/>
                  </a:lnTo>
                  <a:lnTo>
                    <a:pt x="36827" y="45422"/>
                  </a:lnTo>
                  <a:cubicBezTo>
                    <a:pt x="36827" y="45422"/>
                    <a:pt x="32624" y="16801"/>
                    <a:pt x="35126" y="15667"/>
                  </a:cubicBezTo>
                  <a:cubicBezTo>
                    <a:pt x="36019" y="15492"/>
                    <a:pt x="36724" y="15413"/>
                    <a:pt x="37302" y="15413"/>
                  </a:cubicBezTo>
                  <a:cubicBezTo>
                    <a:pt x="40566" y="15413"/>
                    <a:pt x="39769" y="17933"/>
                    <a:pt x="45833" y="19803"/>
                  </a:cubicBezTo>
                  <a:cubicBezTo>
                    <a:pt x="49736" y="21071"/>
                    <a:pt x="52071" y="23072"/>
                    <a:pt x="52071" y="23072"/>
                  </a:cubicBezTo>
                  <a:cubicBezTo>
                    <a:pt x="52071" y="23072"/>
                    <a:pt x="51237" y="20137"/>
                    <a:pt x="49336" y="18502"/>
                  </a:cubicBezTo>
                  <a:cubicBezTo>
                    <a:pt x="47735" y="16668"/>
                    <a:pt x="37994" y="15100"/>
                    <a:pt x="39529" y="11764"/>
                  </a:cubicBezTo>
                  <a:cubicBezTo>
                    <a:pt x="40163" y="10964"/>
                    <a:pt x="39963" y="9263"/>
                    <a:pt x="39962" y="9263"/>
                  </a:cubicBezTo>
                  <a:lnTo>
                    <a:pt x="39962" y="9263"/>
                  </a:lnTo>
                  <a:cubicBezTo>
                    <a:pt x="39962" y="9263"/>
                    <a:pt x="39562" y="11231"/>
                    <a:pt x="38728" y="11297"/>
                  </a:cubicBezTo>
                  <a:cubicBezTo>
                    <a:pt x="38700" y="11301"/>
                    <a:pt x="38673" y="11302"/>
                    <a:pt x="38647" y="11302"/>
                  </a:cubicBezTo>
                  <a:cubicBezTo>
                    <a:pt x="37893" y="11302"/>
                    <a:pt x="38361" y="9930"/>
                    <a:pt x="38361" y="9930"/>
                  </a:cubicBezTo>
                  <a:lnTo>
                    <a:pt x="38361" y="9930"/>
                  </a:lnTo>
                  <a:lnTo>
                    <a:pt x="37027" y="10163"/>
                  </a:lnTo>
                  <a:cubicBezTo>
                    <a:pt x="36438" y="10995"/>
                    <a:pt x="35889" y="11338"/>
                    <a:pt x="35474" y="11338"/>
                  </a:cubicBezTo>
                  <a:cubicBezTo>
                    <a:pt x="34691" y="11338"/>
                    <a:pt x="34385" y="10112"/>
                    <a:pt x="35192" y="8629"/>
                  </a:cubicBezTo>
                  <a:lnTo>
                    <a:pt x="35192" y="8629"/>
                  </a:lnTo>
                  <a:cubicBezTo>
                    <a:pt x="35185" y="8629"/>
                    <a:pt x="35177" y="8629"/>
                    <a:pt x="35169" y="8629"/>
                  </a:cubicBezTo>
                  <a:cubicBezTo>
                    <a:pt x="33583" y="8629"/>
                    <a:pt x="27147" y="0"/>
                    <a:pt x="24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29;p37">
              <a:extLst>
                <a:ext uri="{FF2B5EF4-FFF2-40B4-BE49-F238E27FC236}">
                  <a16:creationId xmlns="" xmlns:a16="http://schemas.microsoft.com/office/drawing/2014/main" id="{41AF5DEF-5C88-154B-B82F-46EFA465CF71}"/>
                </a:ext>
              </a:extLst>
            </p:cNvPr>
            <p:cNvSpPr/>
            <p:nvPr/>
          </p:nvSpPr>
          <p:spPr>
            <a:xfrm>
              <a:off x="6666875" y="3341250"/>
              <a:ext cx="157075" cy="171575"/>
            </a:xfrm>
            <a:custGeom>
              <a:avLst/>
              <a:gdLst/>
              <a:ahLst/>
              <a:cxnLst/>
              <a:rect l="l" t="t" r="r" b="b"/>
              <a:pathLst>
                <a:path w="6283" h="6863" extrusionOk="0">
                  <a:moveTo>
                    <a:pt x="2010" y="0"/>
                  </a:moveTo>
                  <a:cubicBezTo>
                    <a:pt x="1407" y="0"/>
                    <a:pt x="738" y="226"/>
                    <a:pt x="0" y="758"/>
                  </a:cubicBezTo>
                  <a:lnTo>
                    <a:pt x="2035" y="2092"/>
                  </a:lnTo>
                  <a:cubicBezTo>
                    <a:pt x="2200" y="1842"/>
                    <a:pt x="2419" y="1739"/>
                    <a:pt x="2653" y="1739"/>
                  </a:cubicBezTo>
                  <a:cubicBezTo>
                    <a:pt x="3512" y="1739"/>
                    <a:pt x="4587" y="3117"/>
                    <a:pt x="4037" y="3693"/>
                  </a:cubicBezTo>
                  <a:lnTo>
                    <a:pt x="6172" y="6862"/>
                  </a:lnTo>
                  <a:cubicBezTo>
                    <a:pt x="6282" y="5287"/>
                    <a:pt x="4927" y="0"/>
                    <a:pt x="2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30;p37">
              <a:extLst>
                <a:ext uri="{FF2B5EF4-FFF2-40B4-BE49-F238E27FC236}">
                  <a16:creationId xmlns="" xmlns:a16="http://schemas.microsoft.com/office/drawing/2014/main" id="{070C622C-337E-3142-BF12-707A11F3B737}"/>
                </a:ext>
              </a:extLst>
            </p:cNvPr>
            <p:cNvSpPr/>
            <p:nvPr/>
          </p:nvSpPr>
          <p:spPr>
            <a:xfrm>
              <a:off x="6420025" y="3183700"/>
              <a:ext cx="331100" cy="264900"/>
            </a:xfrm>
            <a:custGeom>
              <a:avLst/>
              <a:gdLst/>
              <a:ahLst/>
              <a:cxnLst/>
              <a:rect l="l" t="t" r="r" b="b"/>
              <a:pathLst>
                <a:path w="13244" h="10596" extrusionOk="0">
                  <a:moveTo>
                    <a:pt x="8741" y="0"/>
                  </a:moveTo>
                  <a:cubicBezTo>
                    <a:pt x="8351" y="0"/>
                    <a:pt x="8173" y="155"/>
                    <a:pt x="8173" y="155"/>
                  </a:cubicBezTo>
                  <a:cubicBezTo>
                    <a:pt x="4437" y="1990"/>
                    <a:pt x="1" y="6226"/>
                    <a:pt x="5104" y="10596"/>
                  </a:cubicBezTo>
                  <a:cubicBezTo>
                    <a:pt x="3942" y="5642"/>
                    <a:pt x="6322" y="3484"/>
                    <a:pt x="9736" y="3484"/>
                  </a:cubicBezTo>
                  <a:cubicBezTo>
                    <a:pt x="10827" y="3484"/>
                    <a:pt x="12023" y="3704"/>
                    <a:pt x="13244" y="4125"/>
                  </a:cubicBezTo>
                  <a:cubicBezTo>
                    <a:pt x="13244" y="4125"/>
                    <a:pt x="12610" y="2323"/>
                    <a:pt x="10775" y="922"/>
                  </a:cubicBezTo>
                  <a:cubicBezTo>
                    <a:pt x="9825" y="179"/>
                    <a:pt x="9161" y="0"/>
                    <a:pt x="8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31;p37">
              <a:extLst>
                <a:ext uri="{FF2B5EF4-FFF2-40B4-BE49-F238E27FC236}">
                  <a16:creationId xmlns="" xmlns:a16="http://schemas.microsoft.com/office/drawing/2014/main" id="{86E897E4-7BD3-0C45-BE5D-D5CE27DD733E}"/>
                </a:ext>
              </a:extLst>
            </p:cNvPr>
            <p:cNvSpPr/>
            <p:nvPr/>
          </p:nvSpPr>
          <p:spPr>
            <a:xfrm>
              <a:off x="6996275" y="4040675"/>
              <a:ext cx="697200" cy="556250"/>
            </a:xfrm>
            <a:custGeom>
              <a:avLst/>
              <a:gdLst/>
              <a:ahLst/>
              <a:cxnLst/>
              <a:rect l="l" t="t" r="r" b="b"/>
              <a:pathLst>
                <a:path w="27888" h="22250" extrusionOk="0">
                  <a:moveTo>
                    <a:pt x="1" y="0"/>
                  </a:moveTo>
                  <a:lnTo>
                    <a:pt x="11676" y="22250"/>
                  </a:lnTo>
                  <a:lnTo>
                    <a:pt x="27887" y="22250"/>
                  </a:lnTo>
                  <a:lnTo>
                    <a:pt x="13677" y="9040"/>
                  </a:lnTo>
                  <a:lnTo>
                    <a:pt x="14678" y="1447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32;p37">
              <a:extLst>
                <a:ext uri="{FF2B5EF4-FFF2-40B4-BE49-F238E27FC236}">
                  <a16:creationId xmlns="" xmlns:a16="http://schemas.microsoft.com/office/drawing/2014/main" id="{18A506AD-0F12-1C49-9080-96B6A76D3E15}"/>
                </a:ext>
              </a:extLst>
            </p:cNvPr>
            <p:cNvSpPr/>
            <p:nvPr/>
          </p:nvSpPr>
          <p:spPr>
            <a:xfrm>
              <a:off x="7108025" y="3745450"/>
              <a:ext cx="798100" cy="607975"/>
            </a:xfrm>
            <a:custGeom>
              <a:avLst/>
              <a:gdLst/>
              <a:ahLst/>
              <a:cxnLst/>
              <a:rect l="l" t="t" r="r" b="b"/>
              <a:pathLst>
                <a:path w="31924" h="24319" extrusionOk="0">
                  <a:moveTo>
                    <a:pt x="0" y="1"/>
                  </a:moveTo>
                  <a:lnTo>
                    <a:pt x="0" y="1"/>
                  </a:lnTo>
                  <a:cubicBezTo>
                    <a:pt x="3903" y="5505"/>
                    <a:pt x="24851" y="22784"/>
                    <a:pt x="31923" y="24318"/>
                  </a:cubicBezTo>
                  <a:lnTo>
                    <a:pt x="31556" y="18214"/>
                  </a:lnTo>
                  <a:cubicBezTo>
                    <a:pt x="23450" y="17680"/>
                    <a:pt x="4203" y="383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33;p37">
              <a:extLst>
                <a:ext uri="{FF2B5EF4-FFF2-40B4-BE49-F238E27FC236}">
                  <a16:creationId xmlns="" xmlns:a16="http://schemas.microsoft.com/office/drawing/2014/main" id="{CF8574B7-7159-9B43-834B-FCB933F18EF9}"/>
                </a:ext>
              </a:extLst>
            </p:cNvPr>
            <p:cNvSpPr/>
            <p:nvPr/>
          </p:nvSpPr>
          <p:spPr>
            <a:xfrm>
              <a:off x="7758475" y="3712100"/>
              <a:ext cx="411175" cy="884825"/>
            </a:xfrm>
            <a:custGeom>
              <a:avLst/>
              <a:gdLst/>
              <a:ahLst/>
              <a:cxnLst/>
              <a:rect l="l" t="t" r="r" b="b"/>
              <a:pathLst>
                <a:path w="16447" h="35393" extrusionOk="0">
                  <a:moveTo>
                    <a:pt x="8447" y="10923"/>
                  </a:moveTo>
                  <a:lnTo>
                    <a:pt x="8447" y="10923"/>
                  </a:lnTo>
                  <a:cubicBezTo>
                    <a:pt x="8445" y="10940"/>
                    <a:pt x="8443" y="10958"/>
                    <a:pt x="8440" y="10975"/>
                  </a:cubicBezTo>
                  <a:cubicBezTo>
                    <a:pt x="8443" y="10959"/>
                    <a:pt x="8446" y="10942"/>
                    <a:pt x="8447" y="10923"/>
                  </a:cubicBezTo>
                  <a:close/>
                  <a:moveTo>
                    <a:pt x="9641" y="19181"/>
                  </a:moveTo>
                  <a:cubicBezTo>
                    <a:pt x="9644" y="19185"/>
                    <a:pt x="9648" y="19189"/>
                    <a:pt x="9651" y="19193"/>
                  </a:cubicBezTo>
                  <a:lnTo>
                    <a:pt x="9651" y="19193"/>
                  </a:lnTo>
                  <a:cubicBezTo>
                    <a:pt x="9648" y="19185"/>
                    <a:pt x="9645" y="19181"/>
                    <a:pt x="9641" y="19181"/>
                  </a:cubicBezTo>
                  <a:close/>
                  <a:moveTo>
                    <a:pt x="1" y="1"/>
                  </a:moveTo>
                  <a:lnTo>
                    <a:pt x="1" y="1"/>
                  </a:lnTo>
                  <a:cubicBezTo>
                    <a:pt x="2036" y="2703"/>
                    <a:pt x="6039" y="17246"/>
                    <a:pt x="5572" y="20716"/>
                  </a:cubicBezTo>
                  <a:cubicBezTo>
                    <a:pt x="4704" y="22650"/>
                    <a:pt x="8507" y="34225"/>
                    <a:pt x="9007" y="35393"/>
                  </a:cubicBezTo>
                  <a:lnTo>
                    <a:pt x="16446" y="35393"/>
                  </a:lnTo>
                  <a:lnTo>
                    <a:pt x="11709" y="32224"/>
                  </a:lnTo>
                  <a:cubicBezTo>
                    <a:pt x="13577" y="30156"/>
                    <a:pt x="13210" y="23818"/>
                    <a:pt x="12110" y="21916"/>
                  </a:cubicBezTo>
                  <a:lnTo>
                    <a:pt x="12110" y="21916"/>
                  </a:lnTo>
                  <a:cubicBezTo>
                    <a:pt x="12274" y="22509"/>
                    <a:pt x="11626" y="27623"/>
                    <a:pt x="9651" y="27623"/>
                  </a:cubicBezTo>
                  <a:cubicBezTo>
                    <a:pt x="9625" y="27623"/>
                    <a:pt x="9600" y="27622"/>
                    <a:pt x="9574" y="27620"/>
                  </a:cubicBezTo>
                  <a:cubicBezTo>
                    <a:pt x="10739" y="26090"/>
                    <a:pt x="10775" y="20613"/>
                    <a:pt x="9651" y="19193"/>
                  </a:cubicBezTo>
                  <a:lnTo>
                    <a:pt x="9651" y="19193"/>
                  </a:lnTo>
                  <a:cubicBezTo>
                    <a:pt x="9720" y="19430"/>
                    <a:pt x="8983" y="23114"/>
                    <a:pt x="7938" y="23114"/>
                  </a:cubicBezTo>
                  <a:cubicBezTo>
                    <a:pt x="7884" y="23114"/>
                    <a:pt x="7829" y="23105"/>
                    <a:pt x="7773" y="23084"/>
                  </a:cubicBezTo>
                  <a:cubicBezTo>
                    <a:pt x="8707" y="19982"/>
                    <a:pt x="7106" y="8240"/>
                    <a:pt x="4271" y="5071"/>
                  </a:cubicBezTo>
                  <a:cubicBezTo>
                    <a:pt x="4341" y="5061"/>
                    <a:pt x="4412" y="5056"/>
                    <a:pt x="4481" y="5056"/>
                  </a:cubicBezTo>
                  <a:cubicBezTo>
                    <a:pt x="6683" y="5056"/>
                    <a:pt x="8533" y="9918"/>
                    <a:pt x="8447" y="10923"/>
                  </a:cubicBezTo>
                  <a:lnTo>
                    <a:pt x="8447" y="10923"/>
                  </a:lnTo>
                  <a:cubicBezTo>
                    <a:pt x="9081" y="5967"/>
                    <a:pt x="5386" y="59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34;p37">
              <a:extLst>
                <a:ext uri="{FF2B5EF4-FFF2-40B4-BE49-F238E27FC236}">
                  <a16:creationId xmlns="" xmlns:a16="http://schemas.microsoft.com/office/drawing/2014/main" id="{37919397-FE96-2A4D-8CFD-379098C6F48B}"/>
                </a:ext>
              </a:extLst>
            </p:cNvPr>
            <p:cNvSpPr/>
            <p:nvPr/>
          </p:nvSpPr>
          <p:spPr>
            <a:xfrm>
              <a:off x="7161675" y="3712100"/>
              <a:ext cx="685225" cy="403675"/>
            </a:xfrm>
            <a:custGeom>
              <a:avLst/>
              <a:gdLst/>
              <a:ahLst/>
              <a:cxnLst/>
              <a:rect l="l" t="t" r="r" b="b"/>
              <a:pathLst>
                <a:path w="27409" h="16147" extrusionOk="0">
                  <a:moveTo>
                    <a:pt x="790" y="1"/>
                  </a:moveTo>
                  <a:cubicBezTo>
                    <a:pt x="0" y="31"/>
                    <a:pt x="20105" y="16146"/>
                    <a:pt x="25230" y="16146"/>
                  </a:cubicBezTo>
                  <a:cubicBezTo>
                    <a:pt x="25735" y="16146"/>
                    <a:pt x="26095" y="15990"/>
                    <a:pt x="26275" y="15645"/>
                  </a:cubicBezTo>
                  <a:cubicBezTo>
                    <a:pt x="27409" y="13911"/>
                    <a:pt x="22573" y="3138"/>
                    <a:pt x="22572" y="3136"/>
                  </a:cubicBezTo>
                  <a:lnTo>
                    <a:pt x="22572" y="3136"/>
                  </a:lnTo>
                  <a:cubicBezTo>
                    <a:pt x="22724" y="3562"/>
                    <a:pt x="24538" y="9555"/>
                    <a:pt x="22107" y="9555"/>
                  </a:cubicBezTo>
                  <a:cubicBezTo>
                    <a:pt x="21871" y="9555"/>
                    <a:pt x="21594" y="9498"/>
                    <a:pt x="21271" y="9374"/>
                  </a:cubicBezTo>
                  <a:cubicBezTo>
                    <a:pt x="23539" y="7539"/>
                    <a:pt x="20971" y="2336"/>
                    <a:pt x="20037" y="1335"/>
                  </a:cubicBezTo>
                  <a:lnTo>
                    <a:pt x="20037" y="1335"/>
                  </a:lnTo>
                  <a:cubicBezTo>
                    <a:pt x="21967" y="4745"/>
                    <a:pt x="20835" y="5792"/>
                    <a:pt x="18677" y="5792"/>
                  </a:cubicBezTo>
                  <a:cubicBezTo>
                    <a:pt x="15241" y="5792"/>
                    <a:pt x="9205" y="3136"/>
                    <a:pt x="8796" y="3136"/>
                  </a:cubicBezTo>
                  <a:cubicBezTo>
                    <a:pt x="9612" y="4647"/>
                    <a:pt x="15083" y="7226"/>
                    <a:pt x="17543" y="7226"/>
                  </a:cubicBezTo>
                  <a:cubicBezTo>
                    <a:pt x="17798" y="7226"/>
                    <a:pt x="18020" y="7199"/>
                    <a:pt x="18202" y="7139"/>
                  </a:cubicBezTo>
                  <a:lnTo>
                    <a:pt x="18202" y="7139"/>
                  </a:lnTo>
                  <a:cubicBezTo>
                    <a:pt x="17790" y="7623"/>
                    <a:pt x="17145" y="7831"/>
                    <a:pt x="16343" y="7831"/>
                  </a:cubicBezTo>
                  <a:cubicBezTo>
                    <a:pt x="11500" y="7831"/>
                    <a:pt x="904" y="258"/>
                    <a:pt x="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35;p37">
              <a:extLst>
                <a:ext uri="{FF2B5EF4-FFF2-40B4-BE49-F238E27FC236}">
                  <a16:creationId xmlns="" xmlns:a16="http://schemas.microsoft.com/office/drawing/2014/main" id="{A831B9D3-1C2A-B946-BCDF-E5E5048CB200}"/>
                </a:ext>
              </a:extLst>
            </p:cNvPr>
            <p:cNvSpPr/>
            <p:nvPr/>
          </p:nvSpPr>
          <p:spPr>
            <a:xfrm>
              <a:off x="7297325" y="4100725"/>
              <a:ext cx="686350" cy="496200"/>
            </a:xfrm>
            <a:custGeom>
              <a:avLst/>
              <a:gdLst/>
              <a:ahLst/>
              <a:cxnLst/>
              <a:rect l="l" t="t" r="r" b="b"/>
              <a:pathLst>
                <a:path w="27454" h="19848" extrusionOk="0">
                  <a:moveTo>
                    <a:pt x="0" y="0"/>
                  </a:moveTo>
                  <a:lnTo>
                    <a:pt x="19147" y="19848"/>
                  </a:lnTo>
                  <a:lnTo>
                    <a:pt x="27453" y="19848"/>
                  </a:lnTo>
                  <a:lnTo>
                    <a:pt x="15011" y="8740"/>
                  </a:lnTo>
                  <a:lnTo>
                    <a:pt x="18213" y="1407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36;p37">
              <a:extLst>
                <a:ext uri="{FF2B5EF4-FFF2-40B4-BE49-F238E27FC236}">
                  <a16:creationId xmlns="" xmlns:a16="http://schemas.microsoft.com/office/drawing/2014/main" id="{F045FFCB-2E82-9C44-9F39-127F26CBC607}"/>
                </a:ext>
              </a:extLst>
            </p:cNvPr>
            <p:cNvSpPr/>
            <p:nvPr/>
          </p:nvSpPr>
          <p:spPr>
            <a:xfrm>
              <a:off x="6820325" y="3966450"/>
              <a:ext cx="175975" cy="396150"/>
            </a:xfrm>
            <a:custGeom>
              <a:avLst/>
              <a:gdLst/>
              <a:ahLst/>
              <a:cxnLst/>
              <a:rect l="l" t="t" r="r" b="b"/>
              <a:pathLst>
                <a:path w="7039" h="15846" extrusionOk="0">
                  <a:moveTo>
                    <a:pt x="5070" y="1"/>
                  </a:moveTo>
                  <a:lnTo>
                    <a:pt x="5070" y="1"/>
                  </a:lnTo>
                  <a:cubicBezTo>
                    <a:pt x="0" y="3003"/>
                    <a:pt x="4837" y="14177"/>
                    <a:pt x="7039" y="15845"/>
                  </a:cubicBezTo>
                  <a:cubicBezTo>
                    <a:pt x="5838" y="13844"/>
                    <a:pt x="3369" y="2936"/>
                    <a:pt x="5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37;p37">
              <a:extLst>
                <a:ext uri="{FF2B5EF4-FFF2-40B4-BE49-F238E27FC236}">
                  <a16:creationId xmlns="" xmlns:a16="http://schemas.microsoft.com/office/drawing/2014/main" id="{B015D097-0237-5843-AC6A-1D538E23FB6B}"/>
                </a:ext>
              </a:extLst>
            </p:cNvPr>
            <p:cNvSpPr/>
            <p:nvPr/>
          </p:nvSpPr>
          <p:spPr>
            <a:xfrm>
              <a:off x="6734425" y="3227750"/>
              <a:ext cx="292725" cy="466875"/>
            </a:xfrm>
            <a:custGeom>
              <a:avLst/>
              <a:gdLst/>
              <a:ahLst/>
              <a:cxnLst/>
              <a:rect l="l" t="t" r="r" b="b"/>
              <a:pathLst>
                <a:path w="11709" h="18675" extrusionOk="0">
                  <a:moveTo>
                    <a:pt x="6590" y="10931"/>
                  </a:moveTo>
                  <a:lnTo>
                    <a:pt x="6538" y="11369"/>
                  </a:lnTo>
                  <a:cubicBezTo>
                    <a:pt x="6570" y="11236"/>
                    <a:pt x="6587" y="11089"/>
                    <a:pt x="6590" y="10931"/>
                  </a:cubicBezTo>
                  <a:close/>
                  <a:moveTo>
                    <a:pt x="2521" y="1"/>
                  </a:moveTo>
                  <a:cubicBezTo>
                    <a:pt x="1796" y="1"/>
                    <a:pt x="957" y="313"/>
                    <a:pt x="0" y="1062"/>
                  </a:cubicBezTo>
                  <a:lnTo>
                    <a:pt x="868" y="2629"/>
                  </a:lnTo>
                  <a:cubicBezTo>
                    <a:pt x="1232" y="2201"/>
                    <a:pt x="1701" y="2022"/>
                    <a:pt x="2183" y="2022"/>
                  </a:cubicBezTo>
                  <a:cubicBezTo>
                    <a:pt x="3467" y="2022"/>
                    <a:pt x="4846" y="3294"/>
                    <a:pt x="4604" y="4531"/>
                  </a:cubicBezTo>
                  <a:lnTo>
                    <a:pt x="2602" y="4531"/>
                  </a:lnTo>
                  <a:cubicBezTo>
                    <a:pt x="4489" y="5088"/>
                    <a:pt x="6635" y="8915"/>
                    <a:pt x="6590" y="10931"/>
                  </a:cubicBezTo>
                  <a:lnTo>
                    <a:pt x="6590" y="10931"/>
                  </a:lnTo>
                  <a:lnTo>
                    <a:pt x="6839" y="8834"/>
                  </a:lnTo>
                  <a:cubicBezTo>
                    <a:pt x="8506" y="10602"/>
                    <a:pt x="10308" y="17073"/>
                    <a:pt x="9974" y="18674"/>
                  </a:cubicBezTo>
                  <a:cubicBezTo>
                    <a:pt x="11709" y="16072"/>
                    <a:pt x="9607" y="10068"/>
                    <a:pt x="8206" y="8700"/>
                  </a:cubicBezTo>
                  <a:cubicBezTo>
                    <a:pt x="8306" y="7133"/>
                    <a:pt x="8373" y="4564"/>
                    <a:pt x="5938" y="4364"/>
                  </a:cubicBezTo>
                  <a:cubicBezTo>
                    <a:pt x="5597" y="2271"/>
                    <a:pt x="4475"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838;p37">
              <a:extLst>
                <a:ext uri="{FF2B5EF4-FFF2-40B4-BE49-F238E27FC236}">
                  <a16:creationId xmlns="" xmlns:a16="http://schemas.microsoft.com/office/drawing/2014/main" id="{20DA1105-0FE6-E440-9DC1-883749B8B195}"/>
                </a:ext>
              </a:extLst>
            </p:cNvPr>
            <p:cNvSpPr/>
            <p:nvPr/>
          </p:nvSpPr>
          <p:spPr>
            <a:xfrm>
              <a:off x="6434200" y="3316825"/>
              <a:ext cx="155150" cy="210175"/>
            </a:xfrm>
            <a:custGeom>
              <a:avLst/>
              <a:gdLst/>
              <a:ahLst/>
              <a:cxnLst/>
              <a:rect l="l" t="t" r="r" b="b"/>
              <a:pathLst>
                <a:path w="6206" h="8407" extrusionOk="0">
                  <a:moveTo>
                    <a:pt x="2169" y="0"/>
                  </a:moveTo>
                  <a:lnTo>
                    <a:pt x="2169" y="0"/>
                  </a:lnTo>
                  <a:cubicBezTo>
                    <a:pt x="1" y="3836"/>
                    <a:pt x="2870" y="7439"/>
                    <a:pt x="6205" y="8406"/>
                  </a:cubicBezTo>
                  <a:lnTo>
                    <a:pt x="4604" y="5271"/>
                  </a:lnTo>
                  <a:cubicBezTo>
                    <a:pt x="3603" y="4804"/>
                    <a:pt x="1635" y="1101"/>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839;p37">
              <a:extLst>
                <a:ext uri="{FF2B5EF4-FFF2-40B4-BE49-F238E27FC236}">
                  <a16:creationId xmlns="" xmlns:a16="http://schemas.microsoft.com/office/drawing/2014/main" id="{72FBFDCA-5714-5147-A8B9-D1AEA5D028D8}"/>
                </a:ext>
              </a:extLst>
            </p:cNvPr>
            <p:cNvSpPr/>
            <p:nvPr/>
          </p:nvSpPr>
          <p:spPr>
            <a:xfrm>
              <a:off x="6175700" y="3582925"/>
              <a:ext cx="603775" cy="331025"/>
            </a:xfrm>
            <a:custGeom>
              <a:avLst/>
              <a:gdLst/>
              <a:ahLst/>
              <a:cxnLst/>
              <a:rect l="l" t="t" r="r" b="b"/>
              <a:pathLst>
                <a:path w="24151" h="13241" extrusionOk="0">
                  <a:moveTo>
                    <a:pt x="13067" y="0"/>
                  </a:moveTo>
                  <a:cubicBezTo>
                    <a:pt x="9476" y="0"/>
                    <a:pt x="6045" y="1533"/>
                    <a:pt x="3436" y="3500"/>
                  </a:cubicBezTo>
                  <a:cubicBezTo>
                    <a:pt x="1668" y="4601"/>
                    <a:pt x="0" y="11639"/>
                    <a:pt x="2268" y="13240"/>
                  </a:cubicBezTo>
                  <a:cubicBezTo>
                    <a:pt x="2268" y="13240"/>
                    <a:pt x="1968" y="10338"/>
                    <a:pt x="2969" y="8470"/>
                  </a:cubicBezTo>
                  <a:cubicBezTo>
                    <a:pt x="5271" y="4059"/>
                    <a:pt x="7572" y="3967"/>
                    <a:pt x="7760" y="3967"/>
                  </a:cubicBezTo>
                  <a:cubicBezTo>
                    <a:pt x="7768" y="3967"/>
                    <a:pt x="7772" y="3967"/>
                    <a:pt x="7772" y="3967"/>
                  </a:cubicBezTo>
                  <a:cubicBezTo>
                    <a:pt x="9391" y="3255"/>
                    <a:pt x="11021" y="2927"/>
                    <a:pt x="12566" y="2927"/>
                  </a:cubicBezTo>
                  <a:cubicBezTo>
                    <a:pt x="17896" y="2927"/>
                    <a:pt x="22225" y="6831"/>
                    <a:pt x="21682" y="12339"/>
                  </a:cubicBezTo>
                  <a:lnTo>
                    <a:pt x="22783" y="8237"/>
                  </a:lnTo>
                  <a:lnTo>
                    <a:pt x="24151" y="11572"/>
                  </a:lnTo>
                  <a:cubicBezTo>
                    <a:pt x="23884" y="9537"/>
                    <a:pt x="22950" y="4534"/>
                    <a:pt x="20215" y="2332"/>
                  </a:cubicBezTo>
                  <a:cubicBezTo>
                    <a:pt x="17890" y="672"/>
                    <a:pt x="15443" y="0"/>
                    <a:pt x="130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40;p37">
              <a:extLst>
                <a:ext uri="{FF2B5EF4-FFF2-40B4-BE49-F238E27FC236}">
                  <a16:creationId xmlns="" xmlns:a16="http://schemas.microsoft.com/office/drawing/2014/main" id="{11827ED6-6D9A-0844-A9F1-83BF4CD9E2BE}"/>
                </a:ext>
              </a:extLst>
            </p:cNvPr>
            <p:cNvSpPr/>
            <p:nvPr/>
          </p:nvSpPr>
          <p:spPr>
            <a:xfrm>
              <a:off x="6354975" y="3737125"/>
              <a:ext cx="207675" cy="67575"/>
            </a:xfrm>
            <a:custGeom>
              <a:avLst/>
              <a:gdLst/>
              <a:ahLst/>
              <a:cxnLst/>
              <a:rect l="l" t="t" r="r" b="b"/>
              <a:pathLst>
                <a:path w="8307" h="2703" extrusionOk="0">
                  <a:moveTo>
                    <a:pt x="8307" y="0"/>
                  </a:moveTo>
                  <a:lnTo>
                    <a:pt x="1" y="801"/>
                  </a:lnTo>
                  <a:lnTo>
                    <a:pt x="1135" y="2702"/>
                  </a:lnTo>
                  <a:lnTo>
                    <a:pt x="8173" y="2702"/>
                  </a:lnTo>
                  <a:lnTo>
                    <a:pt x="8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41;p37">
              <a:extLst>
                <a:ext uri="{FF2B5EF4-FFF2-40B4-BE49-F238E27FC236}">
                  <a16:creationId xmlns="" xmlns:a16="http://schemas.microsoft.com/office/drawing/2014/main" id="{53786FA1-CC41-104B-B935-A375B7D73E64}"/>
                </a:ext>
              </a:extLst>
            </p:cNvPr>
            <p:cNvSpPr/>
            <p:nvPr/>
          </p:nvSpPr>
          <p:spPr>
            <a:xfrm>
              <a:off x="7575850" y="3617825"/>
              <a:ext cx="120125" cy="127650"/>
            </a:xfrm>
            <a:custGeom>
              <a:avLst/>
              <a:gdLst/>
              <a:ahLst/>
              <a:cxnLst/>
              <a:rect l="l" t="t" r="r" b="b"/>
              <a:pathLst>
                <a:path w="4805" h="5106" extrusionOk="0">
                  <a:moveTo>
                    <a:pt x="1612" y="0"/>
                  </a:moveTo>
                  <a:cubicBezTo>
                    <a:pt x="832" y="0"/>
                    <a:pt x="139" y="195"/>
                    <a:pt x="1" y="736"/>
                  </a:cubicBezTo>
                  <a:cubicBezTo>
                    <a:pt x="2" y="736"/>
                    <a:pt x="3" y="736"/>
                    <a:pt x="4" y="736"/>
                  </a:cubicBezTo>
                  <a:cubicBezTo>
                    <a:pt x="326" y="736"/>
                    <a:pt x="3503" y="4873"/>
                    <a:pt x="3470" y="5106"/>
                  </a:cubicBezTo>
                  <a:cubicBezTo>
                    <a:pt x="4137" y="4405"/>
                    <a:pt x="3303" y="903"/>
                    <a:pt x="2069" y="736"/>
                  </a:cubicBezTo>
                  <a:lnTo>
                    <a:pt x="2069" y="736"/>
                  </a:lnTo>
                  <a:cubicBezTo>
                    <a:pt x="3203" y="770"/>
                    <a:pt x="4537" y="2571"/>
                    <a:pt x="4704" y="3438"/>
                  </a:cubicBezTo>
                  <a:cubicBezTo>
                    <a:pt x="4704" y="3438"/>
                    <a:pt x="4804" y="1203"/>
                    <a:pt x="4137" y="736"/>
                  </a:cubicBezTo>
                  <a:cubicBezTo>
                    <a:pt x="3981" y="385"/>
                    <a:pt x="2709" y="0"/>
                    <a:pt x="1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42;p37">
              <a:extLst>
                <a:ext uri="{FF2B5EF4-FFF2-40B4-BE49-F238E27FC236}">
                  <a16:creationId xmlns="" xmlns:a16="http://schemas.microsoft.com/office/drawing/2014/main" id="{28A74FC9-B6C5-4448-81D7-6F7E39C985D2}"/>
                </a:ext>
              </a:extLst>
            </p:cNvPr>
            <p:cNvSpPr/>
            <p:nvPr/>
          </p:nvSpPr>
          <p:spPr>
            <a:xfrm>
              <a:off x="7034850" y="2730575"/>
              <a:ext cx="139900" cy="101550"/>
            </a:xfrm>
            <a:custGeom>
              <a:avLst/>
              <a:gdLst/>
              <a:ahLst/>
              <a:cxnLst/>
              <a:rect l="l" t="t" r="r" b="b"/>
              <a:pathLst>
                <a:path w="5596" h="4062" extrusionOk="0">
                  <a:moveTo>
                    <a:pt x="1493" y="0"/>
                  </a:moveTo>
                  <a:lnTo>
                    <a:pt x="1493" y="0"/>
                  </a:lnTo>
                  <a:cubicBezTo>
                    <a:pt x="1" y="2307"/>
                    <a:pt x="2349" y="4061"/>
                    <a:pt x="4336" y="4061"/>
                  </a:cubicBezTo>
                  <a:cubicBezTo>
                    <a:pt x="4792" y="4061"/>
                    <a:pt x="5229" y="3969"/>
                    <a:pt x="5596" y="3770"/>
                  </a:cubicBezTo>
                  <a:lnTo>
                    <a:pt x="5596" y="3770"/>
                  </a:lnTo>
                  <a:cubicBezTo>
                    <a:pt x="5564" y="3773"/>
                    <a:pt x="5529" y="3774"/>
                    <a:pt x="5492" y="3774"/>
                  </a:cubicBezTo>
                  <a:cubicBezTo>
                    <a:pt x="4259" y="3774"/>
                    <a:pt x="392" y="2170"/>
                    <a:pt x="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43;p37">
              <a:extLst>
                <a:ext uri="{FF2B5EF4-FFF2-40B4-BE49-F238E27FC236}">
                  <a16:creationId xmlns="" xmlns:a16="http://schemas.microsoft.com/office/drawing/2014/main" id="{956B2AA9-5502-9049-B8A5-251E3EFA9B88}"/>
                </a:ext>
              </a:extLst>
            </p:cNvPr>
            <p:cNvSpPr/>
            <p:nvPr/>
          </p:nvSpPr>
          <p:spPr>
            <a:xfrm>
              <a:off x="7084675" y="2638825"/>
              <a:ext cx="120100" cy="108825"/>
            </a:xfrm>
            <a:custGeom>
              <a:avLst/>
              <a:gdLst/>
              <a:ahLst/>
              <a:cxnLst/>
              <a:rect l="l" t="t" r="r" b="b"/>
              <a:pathLst>
                <a:path w="4804" h="4353" extrusionOk="0">
                  <a:moveTo>
                    <a:pt x="4804" y="4337"/>
                  </a:moveTo>
                  <a:lnTo>
                    <a:pt x="4804" y="4337"/>
                  </a:lnTo>
                  <a:cubicBezTo>
                    <a:pt x="4787" y="4339"/>
                    <a:pt x="4771" y="4341"/>
                    <a:pt x="4754" y="4342"/>
                  </a:cubicBezTo>
                  <a:lnTo>
                    <a:pt x="4754" y="4342"/>
                  </a:lnTo>
                  <a:cubicBezTo>
                    <a:pt x="4772" y="4342"/>
                    <a:pt x="4788" y="4340"/>
                    <a:pt x="4804" y="4337"/>
                  </a:cubicBezTo>
                  <a:close/>
                  <a:moveTo>
                    <a:pt x="0" y="1"/>
                  </a:moveTo>
                  <a:cubicBezTo>
                    <a:pt x="0" y="2009"/>
                    <a:pt x="2377" y="4353"/>
                    <a:pt x="4509" y="4353"/>
                  </a:cubicBezTo>
                  <a:cubicBezTo>
                    <a:pt x="4591" y="4353"/>
                    <a:pt x="4673" y="4349"/>
                    <a:pt x="4754" y="4342"/>
                  </a:cubicBezTo>
                  <a:lnTo>
                    <a:pt x="4754" y="4342"/>
                  </a:lnTo>
                  <a:cubicBezTo>
                    <a:pt x="4752" y="4342"/>
                    <a:pt x="4749" y="4342"/>
                    <a:pt x="4746" y="4342"/>
                  </a:cubicBezTo>
                  <a:cubicBezTo>
                    <a:pt x="3738" y="4342"/>
                    <a:pt x="458" y="32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44;p37">
              <a:extLst>
                <a:ext uri="{FF2B5EF4-FFF2-40B4-BE49-F238E27FC236}">
                  <a16:creationId xmlns="" xmlns:a16="http://schemas.microsoft.com/office/drawing/2014/main" id="{7E96E848-4145-1040-B1AE-528C956436DF}"/>
                </a:ext>
              </a:extLst>
            </p:cNvPr>
            <p:cNvSpPr/>
            <p:nvPr/>
          </p:nvSpPr>
          <p:spPr>
            <a:xfrm>
              <a:off x="7311050" y="2456350"/>
              <a:ext cx="248150" cy="155275"/>
            </a:xfrm>
            <a:custGeom>
              <a:avLst/>
              <a:gdLst/>
              <a:ahLst/>
              <a:cxnLst/>
              <a:rect l="l" t="t" r="r" b="b"/>
              <a:pathLst>
                <a:path w="9926" h="6211" extrusionOk="0">
                  <a:moveTo>
                    <a:pt x="1735" y="0"/>
                  </a:moveTo>
                  <a:cubicBezTo>
                    <a:pt x="1" y="0"/>
                    <a:pt x="6182" y="6210"/>
                    <a:pt x="8140" y="6210"/>
                  </a:cubicBezTo>
                  <a:cubicBezTo>
                    <a:pt x="8264" y="6210"/>
                    <a:pt x="8371" y="6185"/>
                    <a:pt x="8458" y="6132"/>
                  </a:cubicBezTo>
                  <a:cubicBezTo>
                    <a:pt x="9926" y="5332"/>
                    <a:pt x="7724" y="4198"/>
                    <a:pt x="7724" y="4198"/>
                  </a:cubicBezTo>
                  <a:lnTo>
                    <a:pt x="7724" y="4198"/>
                  </a:lnTo>
                  <a:cubicBezTo>
                    <a:pt x="8282" y="5041"/>
                    <a:pt x="8304" y="5376"/>
                    <a:pt x="8005" y="5376"/>
                  </a:cubicBezTo>
                  <a:cubicBezTo>
                    <a:pt x="6856" y="5376"/>
                    <a:pt x="977" y="440"/>
                    <a:pt x="2605" y="440"/>
                  </a:cubicBezTo>
                  <a:cubicBezTo>
                    <a:pt x="2782" y="440"/>
                    <a:pt x="3049" y="498"/>
                    <a:pt x="3421" y="629"/>
                  </a:cubicBezTo>
                  <a:cubicBezTo>
                    <a:pt x="2577" y="188"/>
                    <a:pt x="2036" y="0"/>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45;p37">
              <a:extLst>
                <a:ext uri="{FF2B5EF4-FFF2-40B4-BE49-F238E27FC236}">
                  <a16:creationId xmlns="" xmlns:a16="http://schemas.microsoft.com/office/drawing/2014/main" id="{B8DC150D-E27E-8A40-8EDF-8BF9780FE091}"/>
                </a:ext>
              </a:extLst>
            </p:cNvPr>
            <p:cNvSpPr/>
            <p:nvPr/>
          </p:nvSpPr>
          <p:spPr>
            <a:xfrm>
              <a:off x="7191625" y="2486050"/>
              <a:ext cx="199125" cy="125300"/>
            </a:xfrm>
            <a:custGeom>
              <a:avLst/>
              <a:gdLst/>
              <a:ahLst/>
              <a:cxnLst/>
              <a:rect l="l" t="t" r="r" b="b"/>
              <a:pathLst>
                <a:path w="7965" h="5012" extrusionOk="0">
                  <a:moveTo>
                    <a:pt x="1403" y="1"/>
                  </a:moveTo>
                  <a:cubicBezTo>
                    <a:pt x="1" y="1"/>
                    <a:pt x="4946" y="5012"/>
                    <a:pt x="6531" y="5012"/>
                  </a:cubicBezTo>
                  <a:cubicBezTo>
                    <a:pt x="6635" y="5012"/>
                    <a:pt x="6725" y="4990"/>
                    <a:pt x="6797" y="4944"/>
                  </a:cubicBezTo>
                  <a:cubicBezTo>
                    <a:pt x="7964" y="4311"/>
                    <a:pt x="6197" y="3377"/>
                    <a:pt x="6197" y="3377"/>
                  </a:cubicBezTo>
                  <a:lnTo>
                    <a:pt x="6197" y="3377"/>
                  </a:lnTo>
                  <a:cubicBezTo>
                    <a:pt x="6654" y="4056"/>
                    <a:pt x="6677" y="4326"/>
                    <a:pt x="6440" y="4326"/>
                  </a:cubicBezTo>
                  <a:cubicBezTo>
                    <a:pt x="5533" y="4326"/>
                    <a:pt x="803" y="359"/>
                    <a:pt x="2112" y="359"/>
                  </a:cubicBezTo>
                  <a:cubicBezTo>
                    <a:pt x="2254" y="359"/>
                    <a:pt x="2466" y="405"/>
                    <a:pt x="2761" y="508"/>
                  </a:cubicBezTo>
                  <a:cubicBezTo>
                    <a:pt x="2082" y="152"/>
                    <a:pt x="1647" y="1"/>
                    <a:pt x="1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46;p37">
              <a:extLst>
                <a:ext uri="{FF2B5EF4-FFF2-40B4-BE49-F238E27FC236}">
                  <a16:creationId xmlns="" xmlns:a16="http://schemas.microsoft.com/office/drawing/2014/main" id="{D806E648-7FB6-F942-9F46-5409C888BA63}"/>
                </a:ext>
              </a:extLst>
            </p:cNvPr>
            <p:cNvSpPr/>
            <p:nvPr/>
          </p:nvSpPr>
          <p:spPr>
            <a:xfrm>
              <a:off x="6978775" y="3514475"/>
              <a:ext cx="567475" cy="263375"/>
            </a:xfrm>
            <a:custGeom>
              <a:avLst/>
              <a:gdLst/>
              <a:ahLst/>
              <a:cxnLst/>
              <a:rect l="l" t="t" r="r" b="b"/>
              <a:pathLst>
                <a:path w="22699" h="10535" extrusionOk="0">
                  <a:moveTo>
                    <a:pt x="0" y="0"/>
                  </a:moveTo>
                  <a:lnTo>
                    <a:pt x="867" y="2769"/>
                  </a:lnTo>
                  <a:cubicBezTo>
                    <a:pt x="1659" y="3115"/>
                    <a:pt x="14117" y="10535"/>
                    <a:pt x="19672" y="10535"/>
                  </a:cubicBezTo>
                  <a:cubicBezTo>
                    <a:pt x="21602" y="10535"/>
                    <a:pt x="22699" y="9639"/>
                    <a:pt x="22183" y="7239"/>
                  </a:cubicBezTo>
                  <a:lnTo>
                    <a:pt x="22183" y="7239"/>
                  </a:lnTo>
                  <a:cubicBezTo>
                    <a:pt x="22183" y="7239"/>
                    <a:pt x="21981" y="9279"/>
                    <a:pt x="19794" y="9279"/>
                  </a:cubicBezTo>
                  <a:cubicBezTo>
                    <a:pt x="19314" y="9279"/>
                    <a:pt x="18737" y="9180"/>
                    <a:pt x="18046" y="8940"/>
                  </a:cubicBezTo>
                  <a:cubicBezTo>
                    <a:pt x="14210" y="7605"/>
                    <a:pt x="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847;p37">
              <a:extLst>
                <a:ext uri="{FF2B5EF4-FFF2-40B4-BE49-F238E27FC236}">
                  <a16:creationId xmlns="" xmlns:a16="http://schemas.microsoft.com/office/drawing/2014/main" id="{0532C862-3672-FF42-AB86-447BF209993F}"/>
                </a:ext>
              </a:extLst>
            </p:cNvPr>
            <p:cNvSpPr/>
            <p:nvPr/>
          </p:nvSpPr>
          <p:spPr>
            <a:xfrm>
              <a:off x="6233225" y="3441900"/>
              <a:ext cx="113450" cy="177675"/>
            </a:xfrm>
            <a:custGeom>
              <a:avLst/>
              <a:gdLst/>
              <a:ahLst/>
              <a:cxnLst/>
              <a:rect l="l" t="t" r="r" b="b"/>
              <a:pathLst>
                <a:path w="4538" h="7107" extrusionOk="0">
                  <a:moveTo>
                    <a:pt x="1735" y="1"/>
                  </a:moveTo>
                  <a:lnTo>
                    <a:pt x="1735" y="1"/>
                  </a:lnTo>
                  <a:cubicBezTo>
                    <a:pt x="1" y="1569"/>
                    <a:pt x="1669" y="6806"/>
                    <a:pt x="4537" y="7106"/>
                  </a:cubicBezTo>
                  <a:cubicBezTo>
                    <a:pt x="2236" y="5905"/>
                    <a:pt x="534" y="2503"/>
                    <a:pt x="1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848;p37">
              <a:extLst>
                <a:ext uri="{FF2B5EF4-FFF2-40B4-BE49-F238E27FC236}">
                  <a16:creationId xmlns="" xmlns:a16="http://schemas.microsoft.com/office/drawing/2014/main" id="{777453F1-83E7-1047-90A4-569025EE5F52}"/>
                </a:ext>
              </a:extLst>
            </p:cNvPr>
            <p:cNvSpPr/>
            <p:nvPr/>
          </p:nvSpPr>
          <p:spPr>
            <a:xfrm>
              <a:off x="6099800" y="3707100"/>
              <a:ext cx="120950" cy="296900"/>
            </a:xfrm>
            <a:custGeom>
              <a:avLst/>
              <a:gdLst/>
              <a:ahLst/>
              <a:cxnLst/>
              <a:rect l="l" t="t" r="r" b="b"/>
              <a:pathLst>
                <a:path w="4838" h="11876" extrusionOk="0">
                  <a:moveTo>
                    <a:pt x="3536" y="1"/>
                  </a:moveTo>
                  <a:lnTo>
                    <a:pt x="1568" y="4704"/>
                  </a:lnTo>
                  <a:lnTo>
                    <a:pt x="1602" y="2336"/>
                  </a:lnTo>
                  <a:lnTo>
                    <a:pt x="1602" y="2336"/>
                  </a:lnTo>
                  <a:cubicBezTo>
                    <a:pt x="1535" y="2336"/>
                    <a:pt x="1" y="10875"/>
                    <a:pt x="468" y="11876"/>
                  </a:cubicBezTo>
                  <a:lnTo>
                    <a:pt x="4837" y="1201"/>
                  </a:lnTo>
                  <a:lnTo>
                    <a:pt x="2602" y="3903"/>
                  </a:lnTo>
                  <a:lnTo>
                    <a:pt x="3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849;p37">
              <a:extLst>
                <a:ext uri="{FF2B5EF4-FFF2-40B4-BE49-F238E27FC236}">
                  <a16:creationId xmlns="" xmlns:a16="http://schemas.microsoft.com/office/drawing/2014/main" id="{193F4ED5-7E5D-C649-981D-64117DDB3BF9}"/>
                </a:ext>
              </a:extLst>
            </p:cNvPr>
            <p:cNvSpPr/>
            <p:nvPr/>
          </p:nvSpPr>
          <p:spPr>
            <a:xfrm>
              <a:off x="6203200" y="1901650"/>
              <a:ext cx="417000" cy="2694450"/>
            </a:xfrm>
            <a:custGeom>
              <a:avLst/>
              <a:gdLst/>
              <a:ahLst/>
              <a:cxnLst/>
              <a:rect l="l" t="t" r="r" b="b"/>
              <a:pathLst>
                <a:path w="16680" h="107778" extrusionOk="0">
                  <a:moveTo>
                    <a:pt x="4504" y="0"/>
                  </a:moveTo>
                  <a:lnTo>
                    <a:pt x="1" y="1735"/>
                  </a:lnTo>
                  <a:lnTo>
                    <a:pt x="12343" y="107777"/>
                  </a:lnTo>
                  <a:lnTo>
                    <a:pt x="16679" y="107544"/>
                  </a:lnTo>
                  <a:lnTo>
                    <a:pt x="45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850;p37">
              <a:extLst>
                <a:ext uri="{FF2B5EF4-FFF2-40B4-BE49-F238E27FC236}">
                  <a16:creationId xmlns="" xmlns:a16="http://schemas.microsoft.com/office/drawing/2014/main" id="{58C0BF8A-F6CF-C646-8C83-6DEDDE3BCDA9}"/>
                </a:ext>
              </a:extLst>
            </p:cNvPr>
            <p:cNvSpPr/>
            <p:nvPr/>
          </p:nvSpPr>
          <p:spPr>
            <a:xfrm>
              <a:off x="6258250" y="1901650"/>
              <a:ext cx="361950" cy="2688600"/>
            </a:xfrm>
            <a:custGeom>
              <a:avLst/>
              <a:gdLst/>
              <a:ahLst/>
              <a:cxnLst/>
              <a:rect l="l" t="t" r="r" b="b"/>
              <a:pathLst>
                <a:path w="14478" h="107544" extrusionOk="0">
                  <a:moveTo>
                    <a:pt x="2302" y="0"/>
                  </a:moveTo>
                  <a:lnTo>
                    <a:pt x="0" y="801"/>
                  </a:lnTo>
                  <a:lnTo>
                    <a:pt x="9207" y="76121"/>
                  </a:lnTo>
                  <a:lnTo>
                    <a:pt x="9307" y="71718"/>
                  </a:lnTo>
                  <a:lnTo>
                    <a:pt x="14477" y="107544"/>
                  </a:lnTo>
                  <a:lnTo>
                    <a:pt x="2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851;p37">
              <a:extLst>
                <a:ext uri="{FF2B5EF4-FFF2-40B4-BE49-F238E27FC236}">
                  <a16:creationId xmlns="" xmlns:a16="http://schemas.microsoft.com/office/drawing/2014/main" id="{A9D4A30D-845C-2B43-9935-AD637306C114}"/>
                </a:ext>
              </a:extLst>
            </p:cNvPr>
            <p:cNvSpPr/>
            <p:nvPr/>
          </p:nvSpPr>
          <p:spPr>
            <a:xfrm>
              <a:off x="6149000" y="1856875"/>
              <a:ext cx="212675" cy="114300"/>
            </a:xfrm>
            <a:custGeom>
              <a:avLst/>
              <a:gdLst/>
              <a:ahLst/>
              <a:cxnLst/>
              <a:rect l="l" t="t" r="r" b="b"/>
              <a:pathLst>
                <a:path w="8507" h="4572" extrusionOk="0">
                  <a:moveTo>
                    <a:pt x="6347" y="0"/>
                  </a:moveTo>
                  <a:cubicBezTo>
                    <a:pt x="6246" y="0"/>
                    <a:pt x="6143" y="8"/>
                    <a:pt x="6038" y="23"/>
                  </a:cubicBezTo>
                  <a:cubicBezTo>
                    <a:pt x="4404" y="457"/>
                    <a:pt x="1" y="90"/>
                    <a:pt x="501" y="2925"/>
                  </a:cubicBezTo>
                  <a:cubicBezTo>
                    <a:pt x="639" y="4215"/>
                    <a:pt x="1582" y="4572"/>
                    <a:pt x="2726" y="4572"/>
                  </a:cubicBezTo>
                  <a:cubicBezTo>
                    <a:pt x="4069" y="4572"/>
                    <a:pt x="5687" y="4080"/>
                    <a:pt x="6605" y="4026"/>
                  </a:cubicBezTo>
                  <a:cubicBezTo>
                    <a:pt x="7706" y="3859"/>
                    <a:pt x="8507" y="2825"/>
                    <a:pt x="8340" y="1724"/>
                  </a:cubicBezTo>
                  <a:cubicBezTo>
                    <a:pt x="8189" y="725"/>
                    <a:pt x="7350" y="0"/>
                    <a:pt x="6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52;p37">
              <a:extLst>
                <a:ext uri="{FF2B5EF4-FFF2-40B4-BE49-F238E27FC236}">
                  <a16:creationId xmlns="" xmlns:a16="http://schemas.microsoft.com/office/drawing/2014/main" id="{32EA698D-D81A-CC4B-A5C7-127B06CFBE0E}"/>
                </a:ext>
              </a:extLst>
            </p:cNvPr>
            <p:cNvSpPr/>
            <p:nvPr/>
          </p:nvSpPr>
          <p:spPr>
            <a:xfrm>
              <a:off x="6174025" y="1857075"/>
              <a:ext cx="189325" cy="114550"/>
            </a:xfrm>
            <a:custGeom>
              <a:avLst/>
              <a:gdLst/>
              <a:ahLst/>
              <a:cxnLst/>
              <a:rect l="l" t="t" r="r" b="b"/>
              <a:pathLst>
                <a:path w="7573" h="4582" extrusionOk="0">
                  <a:moveTo>
                    <a:pt x="5412" y="0"/>
                  </a:moveTo>
                  <a:cubicBezTo>
                    <a:pt x="5332" y="0"/>
                    <a:pt x="5252" y="5"/>
                    <a:pt x="5171" y="15"/>
                  </a:cubicBezTo>
                  <a:cubicBezTo>
                    <a:pt x="7239" y="3484"/>
                    <a:pt x="2035" y="3518"/>
                    <a:pt x="0" y="3851"/>
                  </a:cubicBezTo>
                  <a:cubicBezTo>
                    <a:pt x="332" y="4404"/>
                    <a:pt x="1012" y="4582"/>
                    <a:pt x="1806" y="4582"/>
                  </a:cubicBezTo>
                  <a:cubicBezTo>
                    <a:pt x="3167" y="4582"/>
                    <a:pt x="4862" y="4060"/>
                    <a:pt x="5704" y="4018"/>
                  </a:cubicBezTo>
                  <a:cubicBezTo>
                    <a:pt x="6839" y="3851"/>
                    <a:pt x="7572" y="2817"/>
                    <a:pt x="7406" y="1750"/>
                  </a:cubicBezTo>
                  <a:cubicBezTo>
                    <a:pt x="7252" y="733"/>
                    <a:pt x="6385" y="0"/>
                    <a:pt x="5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3703;p34">
            <a:extLst>
              <a:ext uri="{FF2B5EF4-FFF2-40B4-BE49-F238E27FC236}">
                <a16:creationId xmlns="" xmlns:a16="http://schemas.microsoft.com/office/drawing/2014/main" id="{ADE8190E-C4AB-C44F-96A9-12ED67BE91A9}"/>
              </a:ext>
            </a:extLst>
          </p:cNvPr>
          <p:cNvSpPr txBox="1">
            <a:spLocks noGrp="1"/>
          </p:cNvSpPr>
          <p:nvPr>
            <p:ph type="ctrTitle"/>
          </p:nvPr>
        </p:nvSpPr>
        <p:spPr>
          <a:xfrm>
            <a:off x="1018422" y="1723143"/>
            <a:ext cx="6907574" cy="204898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err="1">
                <a:solidFill>
                  <a:schemeClr val="accent4"/>
                </a:solidFill>
                <a:latin typeface="Baloo Thambi" panose="03080902040302020200" pitchFamily="66" charset="77"/>
                <a:ea typeface="HeadLineA" pitchFamily="2" charset="-127"/>
                <a:cs typeface="Baloo Thambi" panose="03080902040302020200" pitchFamily="66" charset="77"/>
              </a:rPr>
              <a:t>Auswirkungen</a:t>
            </a:r>
            <a:r>
              <a:rPr lang="en" sz="6000" dirty="0">
                <a:solidFill>
                  <a:schemeClr val="accent4"/>
                </a:solidFill>
                <a:latin typeface="Baloo Thambi" panose="03080902040302020200" pitchFamily="66" charset="77"/>
                <a:ea typeface="HeadLineA" pitchFamily="2" charset="-127"/>
                <a:cs typeface="Baloo Thambi" panose="03080902040302020200" pitchFamily="66" charset="77"/>
              </a:rPr>
              <a:t> der </a:t>
            </a:r>
            <a:r>
              <a:rPr lang="en" sz="6000" dirty="0" err="1">
                <a:solidFill>
                  <a:schemeClr val="accent4"/>
                </a:solidFill>
                <a:latin typeface="Baloo Thambi" panose="03080902040302020200" pitchFamily="66" charset="77"/>
                <a:ea typeface="HeadLineA" pitchFamily="2" charset="-127"/>
                <a:cs typeface="Baloo Thambi" panose="03080902040302020200" pitchFamily="66" charset="77"/>
              </a:rPr>
              <a:t>römischen</a:t>
            </a:r>
            <a:r>
              <a:rPr lang="en" sz="6000" dirty="0">
                <a:solidFill>
                  <a:schemeClr val="accent4"/>
                </a:solidFill>
                <a:latin typeface="Baloo Thambi" panose="03080902040302020200" pitchFamily="66" charset="77"/>
                <a:ea typeface="HeadLineA" pitchFamily="2" charset="-127"/>
                <a:cs typeface="Baloo Thambi" panose="03080902040302020200" pitchFamily="66" charset="77"/>
              </a:rPr>
              <a:t> </a:t>
            </a:r>
            <a:r>
              <a:rPr lang="en" dirty="0">
                <a:solidFill>
                  <a:schemeClr val="accent4"/>
                </a:solidFill>
                <a:latin typeface="Baloo Thambi" panose="03080902040302020200" pitchFamily="66" charset="77"/>
                <a:ea typeface="HeadLineA" pitchFamily="2" charset="-127"/>
                <a:cs typeface="Baloo Thambi" panose="03080902040302020200" pitchFamily="66" charset="77"/>
              </a:rPr>
              <a:t/>
            </a:r>
            <a:br>
              <a:rPr lang="en" dirty="0">
                <a:solidFill>
                  <a:schemeClr val="accent4"/>
                </a:solidFill>
                <a:latin typeface="Baloo Thambi" panose="03080902040302020200" pitchFamily="66" charset="77"/>
                <a:ea typeface="HeadLineA" pitchFamily="2" charset="-127"/>
                <a:cs typeface="Baloo Thambi" panose="03080902040302020200" pitchFamily="66" charset="77"/>
              </a:rPr>
            </a:br>
            <a:r>
              <a:rPr lang="en" sz="3200" dirty="0" err="1">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rPr>
              <a:t>Alltagskultur</a:t>
            </a:r>
            <a:r>
              <a:rPr lang="en" sz="3200" dirty="0">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rPr>
              <a:t>, Religion und </a:t>
            </a:r>
            <a:r>
              <a:rPr lang="en" sz="3200" dirty="0" err="1">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rPr>
              <a:t>Geschichte</a:t>
            </a:r>
            <a:r>
              <a:rPr lang="en" sz="3200" dirty="0">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rPr>
              <a:t> auf </a:t>
            </a:r>
            <a:r>
              <a:rPr lang="en" sz="3200" dirty="0" err="1">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rPr>
              <a:t>heute</a:t>
            </a:r>
            <a:r>
              <a:rPr lang="en" sz="3200" dirty="0">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rPr>
              <a:t> </a:t>
            </a:r>
            <a:endParaRPr sz="2000" dirty="0">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endParaRPr>
          </a:p>
        </p:txBody>
      </p:sp>
      <p:sp>
        <p:nvSpPr>
          <p:cNvPr id="6" name="Rechteck 5">
            <a:extLst>
              <a:ext uri="{FF2B5EF4-FFF2-40B4-BE49-F238E27FC236}">
                <a16:creationId xmlns="" xmlns:a16="http://schemas.microsoft.com/office/drawing/2014/main" id="{63B50C64-BF52-5040-98FF-A9D71DA0B04C}"/>
              </a:ext>
            </a:extLst>
          </p:cNvPr>
          <p:cNvSpPr/>
          <p:nvPr/>
        </p:nvSpPr>
        <p:spPr>
          <a:xfrm>
            <a:off x="390540" y="-395987"/>
            <a:ext cx="548591" cy="1875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Dreieck 78">
            <a:extLst>
              <a:ext uri="{FF2B5EF4-FFF2-40B4-BE49-F238E27FC236}">
                <a16:creationId xmlns="" xmlns:a16="http://schemas.microsoft.com/office/drawing/2014/main" id="{555BE38C-8D23-A84A-ACDD-64B863E4353B}"/>
              </a:ext>
            </a:extLst>
          </p:cNvPr>
          <p:cNvSpPr/>
          <p:nvPr/>
        </p:nvSpPr>
        <p:spPr>
          <a:xfrm rot="12366179">
            <a:off x="249790" y="1224881"/>
            <a:ext cx="496648" cy="53829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Dreieck 80">
            <a:extLst>
              <a:ext uri="{FF2B5EF4-FFF2-40B4-BE49-F238E27FC236}">
                <a16:creationId xmlns="" xmlns:a16="http://schemas.microsoft.com/office/drawing/2014/main" id="{A4E2E437-BC18-C849-B722-7840063D079E}"/>
              </a:ext>
            </a:extLst>
          </p:cNvPr>
          <p:cNvSpPr/>
          <p:nvPr/>
        </p:nvSpPr>
        <p:spPr>
          <a:xfrm rot="9188226">
            <a:off x="587089" y="1228331"/>
            <a:ext cx="496648" cy="53829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3328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8"/>
            <a:ext cx="8481060" cy="24457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953516"/>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KALENDER</a:t>
            </a:r>
          </a:p>
        </p:txBody>
      </p:sp>
      <p:sp>
        <p:nvSpPr>
          <p:cNvPr id="3" name="Textfeld 2"/>
          <p:cNvSpPr txBox="1"/>
          <p:nvPr/>
        </p:nvSpPr>
        <p:spPr>
          <a:xfrm>
            <a:off x="946297" y="1927882"/>
            <a:ext cx="7474689" cy="400110"/>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Wie viele Monate gab es nach dem Julianischen Kalender? </a:t>
            </a: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117257"/>
            <a:ext cx="8481060" cy="15746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373031"/>
            <a:ext cx="2360743" cy="5507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019733"/>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12 Monate.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462095"/>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168382814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352;p41">
            <a:extLst>
              <a:ext uri="{FF2B5EF4-FFF2-40B4-BE49-F238E27FC236}">
                <a16:creationId xmlns="" xmlns:a16="http://schemas.microsoft.com/office/drawing/2014/main" id="{59B107EA-013C-E24D-926A-26DC3FD3FE49}"/>
              </a:ext>
            </a:extLst>
          </p:cNvPr>
          <p:cNvSpPr/>
          <p:nvPr/>
        </p:nvSpPr>
        <p:spPr>
          <a:xfrm>
            <a:off x="4909520" y="629581"/>
            <a:ext cx="4145257" cy="931750"/>
          </a:xfrm>
          <a:prstGeom prst="roundRect">
            <a:avLst>
              <a:gd name="adj" fmla="val 5000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Kalender 2016: Deutsche wollen keine Experimente bei ihren Kalendern - WELT">
            <a:extLst>
              <a:ext uri="{FF2B5EF4-FFF2-40B4-BE49-F238E27FC236}">
                <a16:creationId xmlns="" xmlns:a16="http://schemas.microsoft.com/office/drawing/2014/main" id="{4F5A1586-FD89-7F4D-AAD8-CDD16DB39C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87"/>
          <a:stretch/>
        </p:blipFill>
        <p:spPr bwMode="auto">
          <a:xfrm>
            <a:off x="-365186" y="-86062"/>
            <a:ext cx="5055521" cy="5229561"/>
          </a:xfrm>
          <a:prstGeom prst="rect">
            <a:avLst/>
          </a:prstGeom>
          <a:noFill/>
          <a:extLst>
            <a:ext uri="{909E8E84-426E-40DD-AFC4-6F175D3DCCD1}">
              <a14:hiddenFill xmlns:a14="http://schemas.microsoft.com/office/drawing/2010/main">
                <a:solidFill>
                  <a:srgbClr val="FFFFFF"/>
                </a:solidFill>
              </a14:hiddenFill>
            </a:ext>
          </a:extLst>
        </p:spPr>
      </p:pic>
      <p:sp>
        <p:nvSpPr>
          <p:cNvPr id="2" name="Mond 1">
            <a:extLst>
              <a:ext uri="{FF2B5EF4-FFF2-40B4-BE49-F238E27FC236}">
                <a16:creationId xmlns="" xmlns:a16="http://schemas.microsoft.com/office/drawing/2014/main" id="{58555681-6824-F247-8202-B27ACD1AF4D3}"/>
              </a:ext>
            </a:extLst>
          </p:cNvPr>
          <p:cNvSpPr/>
          <p:nvPr/>
        </p:nvSpPr>
        <p:spPr>
          <a:xfrm rot="8642980">
            <a:off x="4308438" y="-336170"/>
            <a:ext cx="527124" cy="1130810"/>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Google Shape;1937;p30">
            <a:extLst>
              <a:ext uri="{FF2B5EF4-FFF2-40B4-BE49-F238E27FC236}">
                <a16:creationId xmlns="" xmlns:a16="http://schemas.microsoft.com/office/drawing/2014/main" id="{B9960B10-172F-A14C-91C0-EDAFE4D5D106}"/>
              </a:ext>
            </a:extLst>
          </p:cNvPr>
          <p:cNvSpPr txBox="1">
            <a:spLocks/>
          </p:cNvSpPr>
          <p:nvPr/>
        </p:nvSpPr>
        <p:spPr>
          <a:xfrm>
            <a:off x="5089031" y="809106"/>
            <a:ext cx="3739852"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2400" dirty="0">
                <a:latin typeface="Baloo Thambi" panose="03080902040302020200" pitchFamily="66" charset="77"/>
                <a:cs typeface="Baloo Thambi" panose="03080902040302020200" pitchFamily="66" charset="77"/>
              </a:rPr>
              <a:t>Der Julianischer Kalender</a:t>
            </a:r>
          </a:p>
        </p:txBody>
      </p:sp>
      <p:sp>
        <p:nvSpPr>
          <p:cNvPr id="8" name="Google Shape;1929;p30">
            <a:extLst>
              <a:ext uri="{FF2B5EF4-FFF2-40B4-BE49-F238E27FC236}">
                <a16:creationId xmlns="" xmlns:a16="http://schemas.microsoft.com/office/drawing/2014/main" id="{32EB6F66-5F08-A244-9A34-E5D0BA388941}"/>
              </a:ext>
            </a:extLst>
          </p:cNvPr>
          <p:cNvSpPr/>
          <p:nvPr/>
        </p:nvSpPr>
        <p:spPr>
          <a:xfrm>
            <a:off x="8201726" y="2654370"/>
            <a:ext cx="1829700" cy="729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aloo Thambi" panose="03080902040302020200" pitchFamily="66" charset="77"/>
              <a:cs typeface="Baloo Thambi" panose="03080902040302020200" pitchFamily="66" charset="77"/>
            </a:endParaRPr>
          </a:p>
        </p:txBody>
      </p:sp>
      <p:grpSp>
        <p:nvGrpSpPr>
          <p:cNvPr id="9" name="Google Shape;1949;p30">
            <a:extLst>
              <a:ext uri="{FF2B5EF4-FFF2-40B4-BE49-F238E27FC236}">
                <a16:creationId xmlns="" xmlns:a16="http://schemas.microsoft.com/office/drawing/2014/main" id="{FC8B3A06-F30E-D541-AD15-71156968CBD1}"/>
              </a:ext>
            </a:extLst>
          </p:cNvPr>
          <p:cNvGrpSpPr/>
          <p:nvPr/>
        </p:nvGrpSpPr>
        <p:grpSpPr>
          <a:xfrm>
            <a:off x="3571772" y="2985585"/>
            <a:ext cx="1957404" cy="775920"/>
            <a:chOff x="457219" y="3252213"/>
            <a:chExt cx="2355306" cy="956600"/>
          </a:xfrm>
        </p:grpSpPr>
        <p:sp>
          <p:nvSpPr>
            <p:cNvPr id="10" name="Google Shape;1951;p30">
              <a:extLst>
                <a:ext uri="{FF2B5EF4-FFF2-40B4-BE49-F238E27FC236}">
                  <a16:creationId xmlns="" xmlns:a16="http://schemas.microsoft.com/office/drawing/2014/main" id="{FD4E5649-D089-5C4A-B35B-7A0F837BA451}"/>
                </a:ext>
              </a:extLst>
            </p:cNvPr>
            <p:cNvSpPr txBox="1"/>
            <p:nvPr/>
          </p:nvSpPr>
          <p:spPr>
            <a:xfrm>
              <a:off x="457219" y="3252213"/>
              <a:ext cx="1554600" cy="348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6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11" name="Google Shape;1932;p30">
              <a:extLst>
                <a:ext uri="{FF2B5EF4-FFF2-40B4-BE49-F238E27FC236}">
                  <a16:creationId xmlns="" xmlns:a16="http://schemas.microsoft.com/office/drawing/2014/main" id="{9F6851DA-9BB1-1F46-8BE7-42BD34DEB42F}"/>
                </a:ext>
              </a:extLst>
            </p:cNvPr>
            <p:cNvSpPr/>
            <p:nvPr/>
          </p:nvSpPr>
          <p:spPr>
            <a:xfrm>
              <a:off x="2083525" y="3479813"/>
              <a:ext cx="729000" cy="729000"/>
            </a:xfrm>
            <a:prstGeom prst="ellipse">
              <a:avLst/>
            </a:prstGeom>
            <a:solidFill>
              <a:schemeClr val="bg1">
                <a:lumMod val="8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800" dirty="0">
                <a:latin typeface="Baloo Thambi" panose="03080902040302020200" pitchFamily="66" charset="77"/>
                <a:cs typeface="Baloo Thambi" panose="03080902040302020200" pitchFamily="66" charset="77"/>
              </a:endParaRPr>
            </a:p>
          </p:txBody>
        </p:sp>
      </p:grpSp>
      <p:grpSp>
        <p:nvGrpSpPr>
          <p:cNvPr id="12" name="Google Shape;1953;p30">
            <a:extLst>
              <a:ext uri="{FF2B5EF4-FFF2-40B4-BE49-F238E27FC236}">
                <a16:creationId xmlns="" xmlns:a16="http://schemas.microsoft.com/office/drawing/2014/main" id="{DADAC5CE-3C73-1C41-AA47-2426B9379876}"/>
              </a:ext>
            </a:extLst>
          </p:cNvPr>
          <p:cNvGrpSpPr/>
          <p:nvPr/>
        </p:nvGrpSpPr>
        <p:grpSpPr>
          <a:xfrm>
            <a:off x="3609820" y="1843076"/>
            <a:ext cx="1919356" cy="1008999"/>
            <a:chOff x="503001" y="1582963"/>
            <a:chExt cx="2309524" cy="1243954"/>
          </a:xfrm>
        </p:grpSpPr>
        <p:sp>
          <p:nvSpPr>
            <p:cNvPr id="13" name="Google Shape;1930;p30">
              <a:extLst>
                <a:ext uri="{FF2B5EF4-FFF2-40B4-BE49-F238E27FC236}">
                  <a16:creationId xmlns="" xmlns:a16="http://schemas.microsoft.com/office/drawing/2014/main" id="{C9DFA47A-6654-8841-AD96-D9BEE763EF8D}"/>
                </a:ext>
              </a:extLst>
            </p:cNvPr>
            <p:cNvSpPr/>
            <p:nvPr/>
          </p:nvSpPr>
          <p:spPr>
            <a:xfrm>
              <a:off x="2083525" y="1582963"/>
              <a:ext cx="729000" cy="729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800" dirty="0">
                <a:solidFill>
                  <a:schemeClr val="lt1"/>
                </a:solidFill>
                <a:latin typeface="Baloo Thambi" panose="03080902040302020200" pitchFamily="66" charset="77"/>
                <a:cs typeface="Baloo Thambi" panose="03080902040302020200" pitchFamily="66" charset="77"/>
              </a:endParaRPr>
            </a:p>
          </p:txBody>
        </p:sp>
        <p:sp>
          <p:nvSpPr>
            <p:cNvPr id="14" name="Google Shape;1956;p30">
              <a:extLst>
                <a:ext uri="{FF2B5EF4-FFF2-40B4-BE49-F238E27FC236}">
                  <a16:creationId xmlns="" xmlns:a16="http://schemas.microsoft.com/office/drawing/2014/main" id="{48FDFE7D-8CE4-5E4A-A993-9078ABD3CBBD}"/>
                </a:ext>
              </a:extLst>
            </p:cNvPr>
            <p:cNvSpPr txBox="1"/>
            <p:nvPr/>
          </p:nvSpPr>
          <p:spPr>
            <a:xfrm>
              <a:off x="503001" y="1920317"/>
              <a:ext cx="1703294" cy="90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100" dirty="0">
                <a:solidFill>
                  <a:schemeClr val="dk1"/>
                </a:solidFill>
                <a:latin typeface="Baloo Thambi" panose="03080902040302020200" pitchFamily="66" charset="77"/>
                <a:ea typeface="Roboto"/>
                <a:cs typeface="Baloo Thambi" panose="03080902040302020200" pitchFamily="66" charset="77"/>
                <a:sym typeface="Roboto"/>
              </a:endParaRPr>
            </a:p>
          </p:txBody>
        </p:sp>
      </p:grpSp>
      <p:grpSp>
        <p:nvGrpSpPr>
          <p:cNvPr id="15" name="Google Shape;1961;p30">
            <a:extLst>
              <a:ext uri="{FF2B5EF4-FFF2-40B4-BE49-F238E27FC236}">
                <a16:creationId xmlns="" xmlns:a16="http://schemas.microsoft.com/office/drawing/2014/main" id="{BCE64B80-D500-BE44-B74C-6CC631867D4F}"/>
              </a:ext>
            </a:extLst>
          </p:cNvPr>
          <p:cNvGrpSpPr/>
          <p:nvPr/>
        </p:nvGrpSpPr>
        <p:grpSpPr>
          <a:xfrm>
            <a:off x="4923332" y="2320344"/>
            <a:ext cx="1930409" cy="960551"/>
            <a:chOff x="6363970" y="1355350"/>
            <a:chExt cx="2322824" cy="1184225"/>
          </a:xfrm>
        </p:grpSpPr>
        <p:sp>
          <p:nvSpPr>
            <p:cNvPr id="16" name="Google Shape;1934;p30">
              <a:extLst>
                <a:ext uri="{FF2B5EF4-FFF2-40B4-BE49-F238E27FC236}">
                  <a16:creationId xmlns="" xmlns:a16="http://schemas.microsoft.com/office/drawing/2014/main" id="{C64F3CCA-E73C-154F-B78B-A13F727DDEA7}"/>
                </a:ext>
              </a:extLst>
            </p:cNvPr>
            <p:cNvSpPr/>
            <p:nvPr/>
          </p:nvSpPr>
          <p:spPr>
            <a:xfrm flipH="1">
              <a:off x="6363970" y="1582975"/>
              <a:ext cx="729000" cy="729000"/>
            </a:xfrm>
            <a:prstGeom prst="ellipse">
              <a:avLst/>
            </a:prstGeom>
            <a:solidFill>
              <a:schemeClr val="bg1">
                <a:lumMod val="8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800" dirty="0">
                <a:latin typeface="Century Gothic" panose="020B0502020202020204" pitchFamily="34" charset="0"/>
                <a:cs typeface="Baloo Thambi" panose="03080902040302020200" pitchFamily="66" charset="77"/>
              </a:endParaRPr>
            </a:p>
          </p:txBody>
        </p:sp>
        <p:grpSp>
          <p:nvGrpSpPr>
            <p:cNvPr id="17" name="Google Shape;1962;p30">
              <a:extLst>
                <a:ext uri="{FF2B5EF4-FFF2-40B4-BE49-F238E27FC236}">
                  <a16:creationId xmlns="" xmlns:a16="http://schemas.microsoft.com/office/drawing/2014/main" id="{447F1546-0491-104E-B4C8-D3F8C92A0E06}"/>
                </a:ext>
              </a:extLst>
            </p:cNvPr>
            <p:cNvGrpSpPr/>
            <p:nvPr/>
          </p:nvGrpSpPr>
          <p:grpSpPr>
            <a:xfrm>
              <a:off x="7132175" y="1355350"/>
              <a:ext cx="1554619" cy="1184225"/>
              <a:chOff x="405300" y="2944550"/>
              <a:chExt cx="1554619" cy="1184225"/>
            </a:xfrm>
          </p:grpSpPr>
          <p:sp>
            <p:nvSpPr>
              <p:cNvPr id="18" name="Google Shape;1963;p30">
                <a:extLst>
                  <a:ext uri="{FF2B5EF4-FFF2-40B4-BE49-F238E27FC236}">
                    <a16:creationId xmlns="" xmlns:a16="http://schemas.microsoft.com/office/drawing/2014/main" id="{96CCA294-4833-CA46-B48F-CCDD66B5CA98}"/>
                  </a:ext>
                </a:extLst>
              </p:cNvPr>
              <p:cNvSpPr txBox="1"/>
              <p:nvPr/>
            </p:nvSpPr>
            <p:spPr>
              <a:xfrm>
                <a:off x="405319" y="2944550"/>
                <a:ext cx="1554600"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solidFill>
                    <a:schemeClr val="dk1"/>
                  </a:solidFill>
                  <a:latin typeface="Century Gothic" panose="020B0502020202020204" pitchFamily="34" charset="0"/>
                  <a:ea typeface="Fira Sans Extra Condensed"/>
                  <a:cs typeface="Baloo Thambi" panose="03080902040302020200" pitchFamily="66" charset="77"/>
                  <a:sym typeface="Fira Sans Extra Condensed"/>
                </a:endParaRPr>
              </a:p>
            </p:txBody>
          </p:sp>
          <p:sp>
            <p:nvSpPr>
              <p:cNvPr id="19" name="Google Shape;1964;p30">
                <a:extLst>
                  <a:ext uri="{FF2B5EF4-FFF2-40B4-BE49-F238E27FC236}">
                    <a16:creationId xmlns="" xmlns:a16="http://schemas.microsoft.com/office/drawing/2014/main" id="{DCD145DC-8A07-5B4A-AE17-3C3E30306CD2}"/>
                  </a:ext>
                </a:extLst>
              </p:cNvPr>
              <p:cNvSpPr txBox="1"/>
              <p:nvPr/>
            </p:nvSpPr>
            <p:spPr>
              <a:xfrm>
                <a:off x="405300" y="3222175"/>
                <a:ext cx="1554600" cy="9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dirty="0">
                  <a:solidFill>
                    <a:schemeClr val="dk1"/>
                  </a:solidFill>
                  <a:latin typeface="Century Gothic" panose="020B0502020202020204" pitchFamily="34" charset="0"/>
                  <a:ea typeface="Roboto"/>
                  <a:cs typeface="Baloo Thambi" panose="03080902040302020200" pitchFamily="66" charset="77"/>
                  <a:sym typeface="Roboto"/>
                </a:endParaRPr>
              </a:p>
            </p:txBody>
          </p:sp>
        </p:grpSp>
      </p:grpSp>
      <p:sp>
        <p:nvSpPr>
          <p:cNvPr id="21" name="Rechteck 20">
            <a:extLst>
              <a:ext uri="{FF2B5EF4-FFF2-40B4-BE49-F238E27FC236}">
                <a16:creationId xmlns="" xmlns:a16="http://schemas.microsoft.com/office/drawing/2014/main" id="{E124C883-4390-E945-AA4D-27C5907461DE}"/>
              </a:ext>
            </a:extLst>
          </p:cNvPr>
          <p:cNvSpPr/>
          <p:nvPr/>
        </p:nvSpPr>
        <p:spPr>
          <a:xfrm>
            <a:off x="5224386" y="1863454"/>
            <a:ext cx="3469141" cy="584775"/>
          </a:xfrm>
          <a:prstGeom prst="rect">
            <a:avLst/>
          </a:prstGeom>
        </p:spPr>
        <p:txBody>
          <a:bodyPr wrap="square">
            <a:spAutoFit/>
          </a:bodyPr>
          <a:lstStyle/>
          <a:p>
            <a:r>
              <a:rPr lang="de-DE" sz="1600" dirty="0">
                <a:solidFill>
                  <a:schemeClr val="dk1"/>
                </a:solidFill>
                <a:latin typeface="Century Gothic" panose="020B0502020202020204" pitchFamily="34" charset="0"/>
                <a:ea typeface="Fira Sans Extra Condensed"/>
                <a:cs typeface="Baloo Thambi" panose="03080902040302020200" pitchFamily="66" charset="77"/>
              </a:rPr>
              <a:t>Vorläufer des heutigen </a:t>
            </a:r>
          </a:p>
          <a:p>
            <a:r>
              <a:rPr lang="de-DE" sz="1600" dirty="0">
                <a:solidFill>
                  <a:schemeClr val="dk1"/>
                </a:solidFill>
                <a:latin typeface="Century Gothic" panose="020B0502020202020204" pitchFamily="34" charset="0"/>
                <a:ea typeface="Fira Sans Extra Condensed"/>
                <a:cs typeface="Baloo Thambi" panose="03080902040302020200" pitchFamily="66" charset="77"/>
              </a:rPr>
              <a:t>Kalenders</a:t>
            </a:r>
          </a:p>
        </p:txBody>
      </p:sp>
      <p:sp>
        <p:nvSpPr>
          <p:cNvPr id="23" name="Rechteck 22">
            <a:extLst>
              <a:ext uri="{FF2B5EF4-FFF2-40B4-BE49-F238E27FC236}">
                <a16:creationId xmlns="" xmlns:a16="http://schemas.microsoft.com/office/drawing/2014/main" id="{48CED640-79B1-5149-9221-AF347440D92C}"/>
              </a:ext>
            </a:extLst>
          </p:cNvPr>
          <p:cNvSpPr/>
          <p:nvPr/>
        </p:nvSpPr>
        <p:spPr>
          <a:xfrm>
            <a:off x="5239593" y="3309372"/>
            <a:ext cx="1910903" cy="338554"/>
          </a:xfrm>
          <a:prstGeom prst="rect">
            <a:avLst/>
          </a:prstGeom>
        </p:spPr>
        <p:txBody>
          <a:bodyPr wrap="square">
            <a:spAutoFit/>
          </a:bodyPr>
          <a:lstStyle/>
          <a:p>
            <a:r>
              <a:rPr lang="de-DE" sz="1600" dirty="0">
                <a:solidFill>
                  <a:schemeClr val="dk1"/>
                </a:solidFill>
                <a:latin typeface="Century Gothic" panose="020B0502020202020204" pitchFamily="34" charset="0"/>
                <a:ea typeface="Fira Sans Extra Condensed"/>
                <a:cs typeface="Baloo Thambi" panose="03080902040302020200" pitchFamily="66" charset="77"/>
              </a:rPr>
              <a:t>12 Monate </a:t>
            </a:r>
          </a:p>
        </p:txBody>
      </p:sp>
      <p:grpSp>
        <p:nvGrpSpPr>
          <p:cNvPr id="24" name="Google Shape;1949;p30">
            <a:extLst>
              <a:ext uri="{FF2B5EF4-FFF2-40B4-BE49-F238E27FC236}">
                <a16:creationId xmlns="" xmlns:a16="http://schemas.microsoft.com/office/drawing/2014/main" id="{AD3612CA-3276-E64F-97FF-9A1FFCA3E8DC}"/>
              </a:ext>
            </a:extLst>
          </p:cNvPr>
          <p:cNvGrpSpPr/>
          <p:nvPr/>
        </p:nvGrpSpPr>
        <p:grpSpPr>
          <a:xfrm>
            <a:off x="3571772" y="3647926"/>
            <a:ext cx="1957404" cy="775920"/>
            <a:chOff x="457219" y="3252213"/>
            <a:chExt cx="2355306" cy="956600"/>
          </a:xfrm>
        </p:grpSpPr>
        <p:sp>
          <p:nvSpPr>
            <p:cNvPr id="26" name="Google Shape;1951;p30">
              <a:extLst>
                <a:ext uri="{FF2B5EF4-FFF2-40B4-BE49-F238E27FC236}">
                  <a16:creationId xmlns="" xmlns:a16="http://schemas.microsoft.com/office/drawing/2014/main" id="{F0762D9E-50D4-3242-88F9-02D2CBFDD3E4}"/>
                </a:ext>
              </a:extLst>
            </p:cNvPr>
            <p:cNvSpPr txBox="1"/>
            <p:nvPr/>
          </p:nvSpPr>
          <p:spPr>
            <a:xfrm>
              <a:off x="457219" y="3252213"/>
              <a:ext cx="1554600" cy="348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6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27" name="Google Shape;1932;p30">
              <a:extLst>
                <a:ext uri="{FF2B5EF4-FFF2-40B4-BE49-F238E27FC236}">
                  <a16:creationId xmlns="" xmlns:a16="http://schemas.microsoft.com/office/drawing/2014/main" id="{9974BE56-4D4F-6441-B4C5-D09CC3421F3A}"/>
                </a:ext>
              </a:extLst>
            </p:cNvPr>
            <p:cNvSpPr/>
            <p:nvPr/>
          </p:nvSpPr>
          <p:spPr>
            <a:xfrm>
              <a:off x="2083525" y="3479813"/>
              <a:ext cx="729000" cy="729000"/>
            </a:xfrm>
            <a:prstGeom prst="ellipse">
              <a:avLst/>
            </a:prstGeom>
            <a:solidFill>
              <a:schemeClr val="bg1">
                <a:lumMod val="8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800" dirty="0">
                <a:latin typeface="Baloo Thambi" panose="03080902040302020200" pitchFamily="66" charset="77"/>
                <a:cs typeface="Baloo Thambi" panose="03080902040302020200" pitchFamily="66" charset="77"/>
              </a:endParaRPr>
            </a:p>
          </p:txBody>
        </p:sp>
      </p:grpSp>
      <p:sp>
        <p:nvSpPr>
          <p:cNvPr id="28" name="Rechteck 27">
            <a:extLst>
              <a:ext uri="{FF2B5EF4-FFF2-40B4-BE49-F238E27FC236}">
                <a16:creationId xmlns="" xmlns:a16="http://schemas.microsoft.com/office/drawing/2014/main" id="{4921549E-EE8A-F24E-AFFD-23FE825FDDD8}"/>
              </a:ext>
            </a:extLst>
          </p:cNvPr>
          <p:cNvSpPr/>
          <p:nvPr/>
        </p:nvSpPr>
        <p:spPr>
          <a:xfrm>
            <a:off x="5253070" y="2635756"/>
            <a:ext cx="2650427" cy="338554"/>
          </a:xfrm>
          <a:prstGeom prst="rect">
            <a:avLst/>
          </a:prstGeom>
        </p:spPr>
        <p:txBody>
          <a:bodyPr wrap="square">
            <a:spAutoFit/>
          </a:bodyPr>
          <a:lstStyle/>
          <a:p>
            <a:r>
              <a:rPr lang="de-DE" sz="1600" dirty="0">
                <a:solidFill>
                  <a:schemeClr val="dk1"/>
                </a:solidFill>
                <a:latin typeface="Century Gothic" panose="020B0502020202020204" pitchFamily="34" charset="0"/>
                <a:ea typeface="Fira Sans Extra Condensed"/>
                <a:cs typeface="Baloo Thambi" panose="03080902040302020200" pitchFamily="66" charset="77"/>
              </a:rPr>
              <a:t>Jahresanfang am 01.03</a:t>
            </a:r>
          </a:p>
        </p:txBody>
      </p:sp>
      <p:sp>
        <p:nvSpPr>
          <p:cNvPr id="22" name="Rechteck 21">
            <a:extLst>
              <a:ext uri="{FF2B5EF4-FFF2-40B4-BE49-F238E27FC236}">
                <a16:creationId xmlns="" xmlns:a16="http://schemas.microsoft.com/office/drawing/2014/main" id="{2CF0E5FE-7791-2943-9A76-E2CD0AE2ADDA}"/>
              </a:ext>
            </a:extLst>
          </p:cNvPr>
          <p:cNvSpPr/>
          <p:nvPr/>
        </p:nvSpPr>
        <p:spPr>
          <a:xfrm>
            <a:off x="5224386" y="3958642"/>
            <a:ext cx="2267938" cy="338554"/>
          </a:xfrm>
          <a:prstGeom prst="rect">
            <a:avLst/>
          </a:prstGeom>
        </p:spPr>
        <p:txBody>
          <a:bodyPr wrap="square">
            <a:spAutoFit/>
          </a:bodyPr>
          <a:lstStyle/>
          <a:p>
            <a:r>
              <a:rPr lang="de-DE" sz="1600" dirty="0">
                <a:solidFill>
                  <a:schemeClr val="dk1"/>
                </a:solidFill>
                <a:latin typeface="Century Gothic" panose="020B0502020202020204" pitchFamily="34" charset="0"/>
                <a:ea typeface="Fira Sans Extra Condensed"/>
                <a:cs typeface="Baloo Thambi" panose="03080902040302020200" pitchFamily="66" charset="77"/>
              </a:rPr>
              <a:t>365,25 Tage</a:t>
            </a:r>
          </a:p>
        </p:txBody>
      </p:sp>
    </p:spTree>
    <p:extLst>
      <p:ext uri="{BB962C8B-B14F-4D97-AF65-F5344CB8AC3E}">
        <p14:creationId xmlns:p14="http://schemas.microsoft.com/office/powerpoint/2010/main" val="2168117845"/>
      </p:ext>
    </p:extLst>
  </p:cSld>
  <p:clrMapOvr>
    <a:masterClrMapping/>
  </p:clrMapOvr>
  <p:transition spd="med">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8"/>
            <a:ext cx="8481060" cy="24457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953516"/>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SPRACHE</a:t>
            </a:r>
          </a:p>
        </p:txBody>
      </p:sp>
      <p:sp>
        <p:nvSpPr>
          <p:cNvPr id="3" name="Textfeld 2"/>
          <p:cNvSpPr txBox="1"/>
          <p:nvPr/>
        </p:nvSpPr>
        <p:spPr>
          <a:xfrm>
            <a:off x="946297" y="1927882"/>
            <a:ext cx="7474689" cy="707886"/>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Welche lateinischen Wörter sind euch bereits aus der Schule bekannt? </a:t>
            </a: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117257"/>
            <a:ext cx="8481060" cy="15746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373031"/>
            <a:ext cx="2360743" cy="5507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019733"/>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Beispiele: „Mensa“, „Numerus Clausus“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462095"/>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697883271"/>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 xmlns:a16="http://schemas.microsoft.com/office/drawing/2014/main" id="{AF151A02-6C2C-8C4E-A078-2F69CD21F515}"/>
              </a:ext>
            </a:extLst>
          </p:cNvPr>
          <p:cNvSpPr/>
          <p:nvPr/>
        </p:nvSpPr>
        <p:spPr>
          <a:xfrm>
            <a:off x="447309" y="716522"/>
            <a:ext cx="3912828" cy="37104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oogle Shape;352;p41">
            <a:extLst>
              <a:ext uri="{FF2B5EF4-FFF2-40B4-BE49-F238E27FC236}">
                <a16:creationId xmlns="" xmlns:a16="http://schemas.microsoft.com/office/drawing/2014/main" id="{C2DE329C-FDD9-BB46-A485-0EFFA5FF4807}"/>
              </a:ext>
            </a:extLst>
          </p:cNvPr>
          <p:cNvSpPr/>
          <p:nvPr/>
        </p:nvSpPr>
        <p:spPr>
          <a:xfrm>
            <a:off x="1298253" y="1007643"/>
            <a:ext cx="2210939" cy="70390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8" name="Google Shape;1885;p29">
            <a:extLst>
              <a:ext uri="{FF2B5EF4-FFF2-40B4-BE49-F238E27FC236}">
                <a16:creationId xmlns="" xmlns:a16="http://schemas.microsoft.com/office/drawing/2014/main" id="{FDE6DC9B-D60A-A749-AD60-A930EE57E2E9}"/>
              </a:ext>
            </a:extLst>
          </p:cNvPr>
          <p:cNvSpPr txBox="1">
            <a:spLocks/>
          </p:cNvSpPr>
          <p:nvPr/>
        </p:nvSpPr>
        <p:spPr>
          <a:xfrm>
            <a:off x="1352326" y="1073244"/>
            <a:ext cx="221094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3200" dirty="0">
                <a:solidFill>
                  <a:schemeClr val="tx1">
                    <a:lumMod val="85000"/>
                    <a:lumOff val="15000"/>
                  </a:schemeClr>
                </a:solidFill>
                <a:latin typeface="Baloo Thambi" panose="03080902040302020200" pitchFamily="66" charset="77"/>
                <a:cs typeface="Baloo Thambi" panose="03080902040302020200" pitchFamily="66" charset="77"/>
              </a:rPr>
              <a:t>SPRACHE</a:t>
            </a:r>
          </a:p>
        </p:txBody>
      </p:sp>
      <p:sp>
        <p:nvSpPr>
          <p:cNvPr id="9" name="Google Shape;1891;p29">
            <a:extLst>
              <a:ext uri="{FF2B5EF4-FFF2-40B4-BE49-F238E27FC236}">
                <a16:creationId xmlns="" xmlns:a16="http://schemas.microsoft.com/office/drawing/2014/main" id="{2F7139E9-5824-EA45-BB9A-C585A5D8747F}"/>
              </a:ext>
            </a:extLst>
          </p:cNvPr>
          <p:cNvSpPr/>
          <p:nvPr/>
        </p:nvSpPr>
        <p:spPr>
          <a:xfrm>
            <a:off x="-226786" y="2259801"/>
            <a:ext cx="45719" cy="30289"/>
          </a:xfrm>
          <a:custGeom>
            <a:avLst/>
            <a:gdLst/>
            <a:ahLst/>
            <a:cxnLst/>
            <a:rect l="l" t="t" r="r" b="b"/>
            <a:pathLst>
              <a:path w="512" h="312" extrusionOk="0">
                <a:moveTo>
                  <a:pt x="237" y="1"/>
                </a:moveTo>
                <a:cubicBezTo>
                  <a:pt x="165" y="1"/>
                  <a:pt x="98" y="18"/>
                  <a:pt x="68" y="52"/>
                </a:cubicBezTo>
                <a:cubicBezTo>
                  <a:pt x="0" y="136"/>
                  <a:pt x="72" y="251"/>
                  <a:pt x="153" y="293"/>
                </a:cubicBezTo>
                <a:cubicBezTo>
                  <a:pt x="178" y="306"/>
                  <a:pt x="213" y="312"/>
                  <a:pt x="251" y="312"/>
                </a:cubicBezTo>
                <a:cubicBezTo>
                  <a:pt x="367" y="312"/>
                  <a:pt x="511" y="254"/>
                  <a:pt x="495" y="136"/>
                </a:cubicBezTo>
                <a:cubicBezTo>
                  <a:pt x="483" y="52"/>
                  <a:pt x="356" y="5"/>
                  <a:pt x="237" y="1"/>
                </a:cubicBezTo>
                <a:close/>
              </a:path>
            </a:pathLst>
          </a:custGeom>
          <a:solidFill>
            <a:srgbClr val="FCB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sp>
        <p:nvSpPr>
          <p:cNvPr id="10" name="Textplatzhalter 2">
            <a:extLst>
              <a:ext uri="{FF2B5EF4-FFF2-40B4-BE49-F238E27FC236}">
                <a16:creationId xmlns="" xmlns:a16="http://schemas.microsoft.com/office/drawing/2014/main" id="{AE88B0BE-1F95-3047-B1B3-4C8D9BCC72E7}"/>
              </a:ext>
            </a:extLst>
          </p:cNvPr>
          <p:cNvSpPr txBox="1">
            <a:spLocks/>
          </p:cNvSpPr>
          <p:nvPr/>
        </p:nvSpPr>
        <p:spPr>
          <a:xfrm>
            <a:off x="804180" y="2002666"/>
            <a:ext cx="3307232" cy="242431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100"/>
              <a:buFont typeface="Roboto"/>
              <a:buNone/>
              <a:defRPr sz="16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9pPr>
          </a:lstStyle>
          <a:p>
            <a:pPr marL="400050" indent="-285750" algn="l">
              <a:buFont typeface="Arial" panose="020B0604020202020204" pitchFamily="34" charset="0"/>
              <a:buChar char="•"/>
            </a:pPr>
            <a:r>
              <a:rPr lang="de-DE" sz="1400" dirty="0">
                <a:solidFill>
                  <a:srgbClr val="000000"/>
                </a:solidFill>
                <a:latin typeface="Century Gothic" panose="020B0502020202020204" pitchFamily="34" charset="0"/>
                <a:sym typeface="Arial"/>
              </a:rPr>
              <a:t>Latein als offizielle und erste international gesprochene europäische Sprache</a:t>
            </a:r>
          </a:p>
          <a:p>
            <a:pPr marL="400050" indent="-285750" algn="l">
              <a:buFont typeface="Arial" panose="020B0604020202020204" pitchFamily="34" charset="0"/>
              <a:buChar char="•"/>
            </a:pPr>
            <a:endParaRPr lang="de-DE" sz="1400" dirty="0">
              <a:solidFill>
                <a:srgbClr val="000000"/>
              </a:solidFill>
              <a:latin typeface="Century Gothic" panose="020B0502020202020204" pitchFamily="34" charset="0"/>
              <a:sym typeface="Arial"/>
            </a:endParaRPr>
          </a:p>
          <a:p>
            <a:pPr marL="400050" indent="-285750" algn="l">
              <a:buFont typeface="Arial" panose="020B0604020202020204" pitchFamily="34" charset="0"/>
              <a:buChar char="•"/>
            </a:pPr>
            <a:r>
              <a:rPr lang="de-DE" sz="1400" dirty="0">
                <a:solidFill>
                  <a:srgbClr val="000000"/>
                </a:solidFill>
                <a:latin typeface="Century Gothic" panose="020B0502020202020204" pitchFamily="34" charset="0"/>
                <a:sym typeface="Arial"/>
              </a:rPr>
              <a:t>lateinisches Alphabet mit 23 Buchstaben</a:t>
            </a:r>
          </a:p>
          <a:p>
            <a:pPr marL="400050" indent="-285750" algn="l">
              <a:buFont typeface="Arial" panose="020B0604020202020204" pitchFamily="34" charset="0"/>
              <a:buChar char="•"/>
            </a:pPr>
            <a:r>
              <a:rPr lang="de-DE" sz="1400" dirty="0" err="1">
                <a:solidFill>
                  <a:srgbClr val="000000"/>
                </a:solidFill>
                <a:latin typeface="Century Gothic" panose="020B0502020202020204" pitchFamily="34" charset="0"/>
                <a:sym typeface="Arial"/>
              </a:rPr>
              <a:t>j</a:t>
            </a:r>
            <a:r>
              <a:rPr lang="de-DE" sz="1400" dirty="0">
                <a:solidFill>
                  <a:srgbClr val="000000"/>
                </a:solidFill>
                <a:latin typeface="Century Gothic" panose="020B0502020202020204" pitchFamily="34" charset="0"/>
                <a:sym typeface="Arial"/>
              </a:rPr>
              <a:t>, </a:t>
            </a:r>
            <a:r>
              <a:rPr lang="de-DE" sz="1400" dirty="0" err="1">
                <a:solidFill>
                  <a:srgbClr val="000000"/>
                </a:solidFill>
                <a:latin typeface="Century Gothic" panose="020B0502020202020204" pitchFamily="34" charset="0"/>
                <a:sym typeface="Arial"/>
              </a:rPr>
              <a:t>u</a:t>
            </a:r>
            <a:r>
              <a:rPr lang="de-DE" sz="1400" dirty="0">
                <a:solidFill>
                  <a:srgbClr val="000000"/>
                </a:solidFill>
                <a:latin typeface="Century Gothic" panose="020B0502020202020204" pitchFamily="34" charset="0"/>
                <a:sym typeface="Arial"/>
              </a:rPr>
              <a:t> und </a:t>
            </a:r>
            <a:r>
              <a:rPr lang="de-DE" sz="1400" dirty="0" err="1">
                <a:solidFill>
                  <a:srgbClr val="000000"/>
                </a:solidFill>
                <a:latin typeface="Century Gothic" panose="020B0502020202020204" pitchFamily="34" charset="0"/>
                <a:sym typeface="Arial"/>
              </a:rPr>
              <a:t>w</a:t>
            </a:r>
            <a:r>
              <a:rPr lang="de-DE" sz="1400" dirty="0">
                <a:solidFill>
                  <a:srgbClr val="000000"/>
                </a:solidFill>
                <a:latin typeface="Century Gothic" panose="020B0502020202020204" pitchFamily="34" charset="0"/>
                <a:sym typeface="Arial"/>
              </a:rPr>
              <a:t> fehlen </a:t>
            </a:r>
          </a:p>
          <a:p>
            <a:pPr marL="400050" indent="-285750" algn="l">
              <a:buFont typeface="Arial" panose="020B0604020202020204" pitchFamily="34" charset="0"/>
              <a:buChar char="•"/>
            </a:pPr>
            <a:endParaRPr lang="de-DE" sz="1400" dirty="0">
              <a:solidFill>
                <a:srgbClr val="000000"/>
              </a:solidFill>
              <a:latin typeface="Century Gothic" panose="020B0502020202020204" pitchFamily="34" charset="0"/>
              <a:sym typeface="Arial"/>
            </a:endParaRPr>
          </a:p>
          <a:p>
            <a:pPr algn="l">
              <a:buFont typeface="Arial" panose="020B0604020202020204" pitchFamily="34" charset="0"/>
              <a:buChar char="•"/>
            </a:pPr>
            <a:endParaRPr lang="de-DE" sz="1800" dirty="0">
              <a:solidFill>
                <a:srgbClr val="000000"/>
              </a:solidFill>
              <a:latin typeface="Century Gothic" panose="020B0502020202020204" pitchFamily="34" charset="0"/>
              <a:sym typeface="Arial"/>
            </a:endParaRPr>
          </a:p>
          <a:p>
            <a:endParaRPr lang="de-DE" dirty="0">
              <a:solidFill>
                <a:srgbClr val="000000"/>
              </a:solidFill>
              <a:sym typeface="Arial"/>
            </a:endParaRPr>
          </a:p>
        </p:txBody>
      </p:sp>
      <p:pic>
        <p:nvPicPr>
          <p:cNvPr id="1026" name="Picture 2" descr="N/A. English: Lateinisches Alphabet in Bastardschrift Englisch: Lateinische  Alphabet in der Bastarda Schriftbild. 1799. Edmund Fry 175 Bastarda  Stockfotografie - Alamy">
            <a:extLst>
              <a:ext uri="{FF2B5EF4-FFF2-40B4-BE49-F238E27FC236}">
                <a16:creationId xmlns="" xmlns:a16="http://schemas.microsoft.com/office/drawing/2014/main" id="{C7E7C80E-007E-3047-8EAD-825F406EB9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06"/>
          <a:stretch/>
        </p:blipFill>
        <p:spPr bwMode="auto">
          <a:xfrm>
            <a:off x="4499385" y="1200722"/>
            <a:ext cx="4217518" cy="274205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 xmlns:a16="http://schemas.microsoft.com/office/drawing/2014/main" id="{F437F404-CADD-D945-A0A3-C27C566AD844}"/>
              </a:ext>
            </a:extLst>
          </p:cNvPr>
          <p:cNvSpPr/>
          <p:nvPr/>
        </p:nvSpPr>
        <p:spPr>
          <a:xfrm>
            <a:off x="6228080" y="3200400"/>
            <a:ext cx="599440" cy="74237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1550759"/>
      </p:ext>
    </p:extLst>
  </p:cSld>
  <p:clrMapOvr>
    <a:masterClrMapping/>
  </p:clrMapOvr>
  <p:transition spd="med">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8"/>
            <a:ext cx="8481060" cy="24457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878741"/>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ARCHITEKTUR</a:t>
            </a:r>
          </a:p>
        </p:txBody>
      </p:sp>
      <p:sp>
        <p:nvSpPr>
          <p:cNvPr id="3" name="Textfeld 2"/>
          <p:cNvSpPr txBox="1"/>
          <p:nvPr/>
        </p:nvSpPr>
        <p:spPr>
          <a:xfrm>
            <a:off x="946297" y="1927882"/>
            <a:ext cx="7474689" cy="707886"/>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Welche Gebäude orientieren sich heute noch an der römischen Architektur? </a:t>
            </a: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117257"/>
            <a:ext cx="8481060" cy="15746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373031"/>
            <a:ext cx="2360743" cy="5507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019733"/>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Supreme Court, Buckingham Palace, </a:t>
            </a:r>
            <a:r>
              <a:rPr lang="de-DE" sz="2000" b="1" dirty="0" err="1">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Arc</a:t>
            </a:r>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 de Triomphe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462095"/>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21559069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55" name="Google Shape;352;p41">
            <a:extLst>
              <a:ext uri="{FF2B5EF4-FFF2-40B4-BE49-F238E27FC236}">
                <a16:creationId xmlns="" xmlns:a16="http://schemas.microsoft.com/office/drawing/2014/main" id="{15D53387-0CBC-EE46-89D0-758F1FF1C4B4}"/>
              </a:ext>
            </a:extLst>
          </p:cNvPr>
          <p:cNvSpPr/>
          <p:nvPr/>
        </p:nvSpPr>
        <p:spPr>
          <a:xfrm>
            <a:off x="3211390" y="519504"/>
            <a:ext cx="2806403" cy="70390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latin typeface="Baloo Thambi" panose="03080902040302020200" pitchFamily="66" charset="77"/>
              <a:cs typeface="Baloo Thambi" panose="03080902040302020200" pitchFamily="66" charset="77"/>
            </a:endParaRPr>
          </a:p>
        </p:txBody>
      </p:sp>
      <p:sp>
        <p:nvSpPr>
          <p:cNvPr id="1718" name="Google Shape;1718;p28"/>
          <p:cNvSpPr txBox="1">
            <a:spLocks noGrp="1"/>
          </p:cNvSpPr>
          <p:nvPr>
            <p:ph type="title"/>
          </p:nvPr>
        </p:nvSpPr>
        <p:spPr>
          <a:xfrm>
            <a:off x="499791" y="567613"/>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Baloo Thambi" panose="03080902040302020200" pitchFamily="66" charset="77"/>
                <a:cs typeface="Baloo Thambi" panose="03080902040302020200" pitchFamily="66" charset="77"/>
              </a:rPr>
              <a:t>ARCHITEKTUR </a:t>
            </a:r>
            <a:endParaRPr dirty="0">
              <a:latin typeface="Baloo Thambi" panose="03080902040302020200" pitchFamily="66" charset="77"/>
              <a:cs typeface="Baloo Thambi" panose="03080902040302020200" pitchFamily="66" charset="77"/>
            </a:endParaRPr>
          </a:p>
        </p:txBody>
      </p:sp>
      <p:grpSp>
        <p:nvGrpSpPr>
          <p:cNvPr id="1719" name="Google Shape;1719;p28"/>
          <p:cNvGrpSpPr/>
          <p:nvPr/>
        </p:nvGrpSpPr>
        <p:grpSpPr>
          <a:xfrm>
            <a:off x="811864" y="1774039"/>
            <a:ext cx="7626111" cy="2954309"/>
            <a:chOff x="457175" y="1217474"/>
            <a:chExt cx="8229717" cy="3282273"/>
          </a:xfrm>
        </p:grpSpPr>
        <p:sp>
          <p:nvSpPr>
            <p:cNvPr id="1720" name="Google Shape;1720;p28"/>
            <p:cNvSpPr/>
            <p:nvPr/>
          </p:nvSpPr>
          <p:spPr>
            <a:xfrm>
              <a:off x="2935300" y="1217474"/>
              <a:ext cx="3273328" cy="3273328"/>
            </a:xfrm>
            <a:custGeom>
              <a:avLst/>
              <a:gdLst/>
              <a:ahLst/>
              <a:cxnLst/>
              <a:rect l="l" t="t" r="r" b="b"/>
              <a:pathLst>
                <a:path w="45580" h="45580" extrusionOk="0">
                  <a:moveTo>
                    <a:pt x="22790" y="0"/>
                  </a:moveTo>
                  <a:cubicBezTo>
                    <a:pt x="10204" y="0"/>
                    <a:pt x="0" y="10204"/>
                    <a:pt x="0" y="22790"/>
                  </a:cubicBezTo>
                  <a:cubicBezTo>
                    <a:pt x="0" y="35376"/>
                    <a:pt x="10204" y="45580"/>
                    <a:pt x="22790" y="45580"/>
                  </a:cubicBezTo>
                  <a:cubicBezTo>
                    <a:pt x="35382" y="45580"/>
                    <a:pt x="45580" y="35376"/>
                    <a:pt x="45580" y="22790"/>
                  </a:cubicBezTo>
                  <a:cubicBezTo>
                    <a:pt x="45580" y="10204"/>
                    <a:pt x="35382" y="0"/>
                    <a:pt x="22790" y="0"/>
                  </a:cubicBezTo>
                  <a:close/>
                </a:path>
              </a:pathLst>
            </a:custGeom>
            <a:solidFill>
              <a:srgbClr val="FFE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
            <p:cNvSpPr/>
            <p:nvPr/>
          </p:nvSpPr>
          <p:spPr>
            <a:xfrm>
              <a:off x="457250" y="3414500"/>
              <a:ext cx="8229642" cy="999359"/>
            </a:xfrm>
            <a:custGeom>
              <a:avLst/>
              <a:gdLst/>
              <a:ahLst/>
              <a:cxnLst/>
              <a:rect l="l" t="t" r="r" b="b"/>
              <a:pathLst>
                <a:path w="82083" h="18815" extrusionOk="0">
                  <a:moveTo>
                    <a:pt x="45178" y="1"/>
                  </a:moveTo>
                  <a:lnTo>
                    <a:pt x="45064" y="34"/>
                  </a:lnTo>
                  <a:lnTo>
                    <a:pt x="44928" y="77"/>
                  </a:lnTo>
                  <a:lnTo>
                    <a:pt x="44699" y="142"/>
                  </a:lnTo>
                  <a:lnTo>
                    <a:pt x="44547" y="186"/>
                  </a:lnTo>
                  <a:lnTo>
                    <a:pt x="41844" y="958"/>
                  </a:lnTo>
                  <a:lnTo>
                    <a:pt x="41681" y="1007"/>
                  </a:lnTo>
                  <a:lnTo>
                    <a:pt x="41441" y="1072"/>
                  </a:lnTo>
                  <a:lnTo>
                    <a:pt x="41316" y="1110"/>
                  </a:lnTo>
                  <a:lnTo>
                    <a:pt x="41077" y="1176"/>
                  </a:lnTo>
                  <a:lnTo>
                    <a:pt x="40941" y="1214"/>
                  </a:lnTo>
                  <a:lnTo>
                    <a:pt x="40702" y="1285"/>
                  </a:lnTo>
                  <a:lnTo>
                    <a:pt x="40544" y="1328"/>
                  </a:lnTo>
                  <a:lnTo>
                    <a:pt x="39538" y="1616"/>
                  </a:lnTo>
                  <a:cubicBezTo>
                    <a:pt x="39404" y="1553"/>
                    <a:pt x="39242" y="1523"/>
                    <a:pt x="39054" y="1523"/>
                  </a:cubicBezTo>
                  <a:cubicBezTo>
                    <a:pt x="38729" y="1523"/>
                    <a:pt x="38330" y="1611"/>
                    <a:pt x="37879" y="1763"/>
                  </a:cubicBezTo>
                  <a:cubicBezTo>
                    <a:pt x="37824" y="1779"/>
                    <a:pt x="37764" y="1801"/>
                    <a:pt x="37710" y="1823"/>
                  </a:cubicBezTo>
                  <a:cubicBezTo>
                    <a:pt x="37628" y="1850"/>
                    <a:pt x="37552" y="1877"/>
                    <a:pt x="37471" y="1910"/>
                  </a:cubicBezTo>
                  <a:cubicBezTo>
                    <a:pt x="37427" y="1926"/>
                    <a:pt x="37384" y="1943"/>
                    <a:pt x="37340" y="1959"/>
                  </a:cubicBezTo>
                  <a:cubicBezTo>
                    <a:pt x="37259" y="1992"/>
                    <a:pt x="37177" y="2024"/>
                    <a:pt x="37095" y="2062"/>
                  </a:cubicBezTo>
                  <a:cubicBezTo>
                    <a:pt x="37052" y="2079"/>
                    <a:pt x="37003" y="2100"/>
                    <a:pt x="36954" y="2122"/>
                  </a:cubicBezTo>
                  <a:cubicBezTo>
                    <a:pt x="36878" y="2155"/>
                    <a:pt x="36796" y="2193"/>
                    <a:pt x="36715" y="2231"/>
                  </a:cubicBezTo>
                  <a:cubicBezTo>
                    <a:pt x="36660" y="2253"/>
                    <a:pt x="36606" y="2280"/>
                    <a:pt x="36546" y="2307"/>
                  </a:cubicBezTo>
                  <a:cubicBezTo>
                    <a:pt x="36415" y="2367"/>
                    <a:pt x="36274" y="2432"/>
                    <a:pt x="36133" y="2503"/>
                  </a:cubicBezTo>
                  <a:cubicBezTo>
                    <a:pt x="35496" y="2813"/>
                    <a:pt x="34816" y="3177"/>
                    <a:pt x="34136" y="3547"/>
                  </a:cubicBezTo>
                  <a:cubicBezTo>
                    <a:pt x="34066" y="3580"/>
                    <a:pt x="34001" y="3618"/>
                    <a:pt x="33935" y="3656"/>
                  </a:cubicBezTo>
                  <a:cubicBezTo>
                    <a:pt x="33875" y="3689"/>
                    <a:pt x="33816" y="3721"/>
                    <a:pt x="33756" y="3754"/>
                  </a:cubicBezTo>
                  <a:cubicBezTo>
                    <a:pt x="33669" y="3797"/>
                    <a:pt x="33587" y="3846"/>
                    <a:pt x="33500" y="3890"/>
                  </a:cubicBezTo>
                  <a:cubicBezTo>
                    <a:pt x="33457" y="3917"/>
                    <a:pt x="33413" y="3939"/>
                    <a:pt x="33364" y="3966"/>
                  </a:cubicBezTo>
                  <a:cubicBezTo>
                    <a:pt x="33283" y="4010"/>
                    <a:pt x="33196" y="4058"/>
                    <a:pt x="33114" y="4102"/>
                  </a:cubicBezTo>
                  <a:cubicBezTo>
                    <a:pt x="33065" y="4129"/>
                    <a:pt x="33016" y="4156"/>
                    <a:pt x="32967" y="4184"/>
                  </a:cubicBezTo>
                  <a:cubicBezTo>
                    <a:pt x="32880" y="4233"/>
                    <a:pt x="32793" y="4276"/>
                    <a:pt x="32706" y="4325"/>
                  </a:cubicBezTo>
                  <a:cubicBezTo>
                    <a:pt x="32646" y="4358"/>
                    <a:pt x="32592" y="4390"/>
                    <a:pt x="32532" y="4423"/>
                  </a:cubicBezTo>
                  <a:cubicBezTo>
                    <a:pt x="32418" y="4483"/>
                    <a:pt x="32309" y="4543"/>
                    <a:pt x="32195" y="4602"/>
                  </a:cubicBezTo>
                  <a:cubicBezTo>
                    <a:pt x="31901" y="4760"/>
                    <a:pt x="31618" y="4907"/>
                    <a:pt x="31341" y="5054"/>
                  </a:cubicBezTo>
                  <a:cubicBezTo>
                    <a:pt x="30862" y="5299"/>
                    <a:pt x="30405" y="5522"/>
                    <a:pt x="29992" y="5696"/>
                  </a:cubicBezTo>
                  <a:cubicBezTo>
                    <a:pt x="29959" y="5712"/>
                    <a:pt x="29927" y="5723"/>
                    <a:pt x="29899" y="5734"/>
                  </a:cubicBezTo>
                  <a:cubicBezTo>
                    <a:pt x="29867" y="5750"/>
                    <a:pt x="29834" y="5766"/>
                    <a:pt x="29801" y="5777"/>
                  </a:cubicBezTo>
                  <a:cubicBezTo>
                    <a:pt x="29709" y="5815"/>
                    <a:pt x="29622" y="5848"/>
                    <a:pt x="29535" y="5881"/>
                  </a:cubicBezTo>
                  <a:cubicBezTo>
                    <a:pt x="29486" y="5902"/>
                    <a:pt x="29443" y="5919"/>
                    <a:pt x="29394" y="5930"/>
                  </a:cubicBezTo>
                  <a:cubicBezTo>
                    <a:pt x="29323" y="5957"/>
                    <a:pt x="29258" y="5978"/>
                    <a:pt x="29187" y="6000"/>
                  </a:cubicBezTo>
                  <a:cubicBezTo>
                    <a:pt x="29154" y="6011"/>
                    <a:pt x="29122" y="6022"/>
                    <a:pt x="29089" y="6033"/>
                  </a:cubicBezTo>
                  <a:cubicBezTo>
                    <a:pt x="28821" y="6111"/>
                    <a:pt x="28587" y="6155"/>
                    <a:pt x="28390" y="6155"/>
                  </a:cubicBezTo>
                  <a:cubicBezTo>
                    <a:pt x="28327" y="6155"/>
                    <a:pt x="28268" y="6151"/>
                    <a:pt x="28213" y="6142"/>
                  </a:cubicBezTo>
                  <a:cubicBezTo>
                    <a:pt x="28126" y="6131"/>
                    <a:pt x="28045" y="6104"/>
                    <a:pt x="27979" y="6065"/>
                  </a:cubicBezTo>
                  <a:cubicBezTo>
                    <a:pt x="27724" y="5919"/>
                    <a:pt x="27392" y="5766"/>
                    <a:pt x="27011" y="5619"/>
                  </a:cubicBezTo>
                  <a:cubicBezTo>
                    <a:pt x="26538" y="5435"/>
                    <a:pt x="25994" y="5250"/>
                    <a:pt x="25445" y="5081"/>
                  </a:cubicBezTo>
                  <a:cubicBezTo>
                    <a:pt x="23682" y="4537"/>
                    <a:pt x="21817" y="4102"/>
                    <a:pt x="21817" y="4102"/>
                  </a:cubicBezTo>
                  <a:lnTo>
                    <a:pt x="19108" y="5630"/>
                  </a:lnTo>
                  <a:lnTo>
                    <a:pt x="19108" y="6968"/>
                  </a:lnTo>
                  <a:cubicBezTo>
                    <a:pt x="19108" y="6968"/>
                    <a:pt x="18994" y="6974"/>
                    <a:pt x="18804" y="6990"/>
                  </a:cubicBezTo>
                  <a:cubicBezTo>
                    <a:pt x="18727" y="7001"/>
                    <a:pt x="18635" y="7006"/>
                    <a:pt x="18532" y="7023"/>
                  </a:cubicBezTo>
                  <a:cubicBezTo>
                    <a:pt x="18477" y="7028"/>
                    <a:pt x="18412" y="7034"/>
                    <a:pt x="18347" y="7045"/>
                  </a:cubicBezTo>
                  <a:cubicBezTo>
                    <a:pt x="18265" y="7055"/>
                    <a:pt x="18173" y="7066"/>
                    <a:pt x="18080" y="7077"/>
                  </a:cubicBezTo>
                  <a:cubicBezTo>
                    <a:pt x="18020" y="7088"/>
                    <a:pt x="17966" y="7099"/>
                    <a:pt x="17906" y="7104"/>
                  </a:cubicBezTo>
                  <a:cubicBezTo>
                    <a:pt x="17814" y="7121"/>
                    <a:pt x="17727" y="7137"/>
                    <a:pt x="17634" y="7153"/>
                  </a:cubicBezTo>
                  <a:cubicBezTo>
                    <a:pt x="17221" y="7229"/>
                    <a:pt x="16802" y="7327"/>
                    <a:pt x="16481" y="7469"/>
                  </a:cubicBezTo>
                  <a:cubicBezTo>
                    <a:pt x="15764" y="7773"/>
                    <a:pt x="15025" y="7991"/>
                    <a:pt x="14255" y="7991"/>
                  </a:cubicBezTo>
                  <a:cubicBezTo>
                    <a:pt x="14062" y="7991"/>
                    <a:pt x="13867" y="7977"/>
                    <a:pt x="13669" y="7947"/>
                  </a:cubicBezTo>
                  <a:cubicBezTo>
                    <a:pt x="12679" y="7806"/>
                    <a:pt x="11939" y="5973"/>
                    <a:pt x="11058" y="5462"/>
                  </a:cubicBezTo>
                  <a:cubicBezTo>
                    <a:pt x="10988" y="5424"/>
                    <a:pt x="10906" y="5402"/>
                    <a:pt x="10808" y="5386"/>
                  </a:cubicBezTo>
                  <a:cubicBezTo>
                    <a:pt x="10725" y="5371"/>
                    <a:pt x="10631" y="5365"/>
                    <a:pt x="10529" y="5365"/>
                  </a:cubicBezTo>
                  <a:cubicBezTo>
                    <a:pt x="10200" y="5365"/>
                    <a:pt x="9778" y="5432"/>
                    <a:pt x="9318" y="5527"/>
                  </a:cubicBezTo>
                  <a:cubicBezTo>
                    <a:pt x="8730" y="5652"/>
                    <a:pt x="8078" y="5826"/>
                    <a:pt x="7468" y="5968"/>
                  </a:cubicBezTo>
                  <a:cubicBezTo>
                    <a:pt x="7126" y="6049"/>
                    <a:pt x="6794" y="6125"/>
                    <a:pt x="6495" y="6174"/>
                  </a:cubicBezTo>
                  <a:cubicBezTo>
                    <a:pt x="6229" y="6220"/>
                    <a:pt x="5989" y="6249"/>
                    <a:pt x="5792" y="6249"/>
                  </a:cubicBezTo>
                  <a:cubicBezTo>
                    <a:pt x="5637" y="6249"/>
                    <a:pt x="5508" y="6231"/>
                    <a:pt x="5412" y="6191"/>
                  </a:cubicBezTo>
                  <a:cubicBezTo>
                    <a:pt x="5108" y="6071"/>
                    <a:pt x="4428" y="5658"/>
                    <a:pt x="3645" y="5163"/>
                  </a:cubicBezTo>
                  <a:cubicBezTo>
                    <a:pt x="3623" y="5152"/>
                    <a:pt x="3607" y="5135"/>
                    <a:pt x="3585" y="5125"/>
                  </a:cubicBezTo>
                  <a:cubicBezTo>
                    <a:pt x="3269" y="4923"/>
                    <a:pt x="2938" y="4706"/>
                    <a:pt x="2606" y="4494"/>
                  </a:cubicBezTo>
                  <a:cubicBezTo>
                    <a:pt x="1273" y="3623"/>
                    <a:pt x="1" y="2753"/>
                    <a:pt x="1" y="2753"/>
                  </a:cubicBezTo>
                  <a:lnTo>
                    <a:pt x="1" y="18815"/>
                  </a:lnTo>
                  <a:lnTo>
                    <a:pt x="158" y="18809"/>
                  </a:lnTo>
                  <a:lnTo>
                    <a:pt x="2628" y="18690"/>
                  </a:lnTo>
                  <a:lnTo>
                    <a:pt x="7898" y="18439"/>
                  </a:lnTo>
                  <a:lnTo>
                    <a:pt x="8404" y="18418"/>
                  </a:lnTo>
                  <a:lnTo>
                    <a:pt x="9617" y="18358"/>
                  </a:lnTo>
                  <a:lnTo>
                    <a:pt x="17183" y="17999"/>
                  </a:lnTo>
                  <a:lnTo>
                    <a:pt x="18407" y="17939"/>
                  </a:lnTo>
                  <a:lnTo>
                    <a:pt x="22975" y="17722"/>
                  </a:lnTo>
                  <a:lnTo>
                    <a:pt x="30422" y="17368"/>
                  </a:lnTo>
                  <a:lnTo>
                    <a:pt x="32102" y="17292"/>
                  </a:lnTo>
                  <a:lnTo>
                    <a:pt x="32244" y="17281"/>
                  </a:lnTo>
                  <a:lnTo>
                    <a:pt x="34599" y="17172"/>
                  </a:lnTo>
                  <a:lnTo>
                    <a:pt x="35436" y="17134"/>
                  </a:lnTo>
                  <a:lnTo>
                    <a:pt x="39385" y="16944"/>
                  </a:lnTo>
                  <a:lnTo>
                    <a:pt x="39391" y="16944"/>
                  </a:lnTo>
                  <a:lnTo>
                    <a:pt x="42083" y="16813"/>
                  </a:lnTo>
                  <a:lnTo>
                    <a:pt x="43171" y="16764"/>
                  </a:lnTo>
                  <a:lnTo>
                    <a:pt x="50138" y="16432"/>
                  </a:lnTo>
                  <a:lnTo>
                    <a:pt x="52156" y="16340"/>
                  </a:lnTo>
                  <a:lnTo>
                    <a:pt x="54109" y="16248"/>
                  </a:lnTo>
                  <a:lnTo>
                    <a:pt x="54354" y="16231"/>
                  </a:lnTo>
                  <a:lnTo>
                    <a:pt x="56040" y="16155"/>
                  </a:lnTo>
                  <a:lnTo>
                    <a:pt x="59929" y="15970"/>
                  </a:lnTo>
                  <a:lnTo>
                    <a:pt x="65401" y="15709"/>
                  </a:lnTo>
                  <a:lnTo>
                    <a:pt x="65450" y="15704"/>
                  </a:lnTo>
                  <a:lnTo>
                    <a:pt x="66662" y="15649"/>
                  </a:lnTo>
                  <a:lnTo>
                    <a:pt x="72341" y="15377"/>
                  </a:lnTo>
                  <a:lnTo>
                    <a:pt x="73402" y="15328"/>
                  </a:lnTo>
                  <a:lnTo>
                    <a:pt x="76273" y="15192"/>
                  </a:lnTo>
                  <a:lnTo>
                    <a:pt x="77851" y="15116"/>
                  </a:lnTo>
                  <a:lnTo>
                    <a:pt x="82082" y="14915"/>
                  </a:lnTo>
                  <a:lnTo>
                    <a:pt x="82082" y="5734"/>
                  </a:lnTo>
                  <a:lnTo>
                    <a:pt x="80831" y="5739"/>
                  </a:lnTo>
                  <a:lnTo>
                    <a:pt x="79461" y="5745"/>
                  </a:lnTo>
                  <a:lnTo>
                    <a:pt x="79009" y="5745"/>
                  </a:lnTo>
                  <a:lnTo>
                    <a:pt x="78618" y="5750"/>
                  </a:lnTo>
                  <a:lnTo>
                    <a:pt x="77639" y="5750"/>
                  </a:lnTo>
                  <a:lnTo>
                    <a:pt x="77209" y="5755"/>
                  </a:lnTo>
                  <a:lnTo>
                    <a:pt x="76491" y="6702"/>
                  </a:lnTo>
                  <a:cubicBezTo>
                    <a:pt x="76491" y="6702"/>
                    <a:pt x="76415" y="6615"/>
                    <a:pt x="76273" y="6473"/>
                  </a:cubicBezTo>
                  <a:cubicBezTo>
                    <a:pt x="76012" y="6212"/>
                    <a:pt x="75550" y="5739"/>
                    <a:pt x="75001" y="5222"/>
                  </a:cubicBezTo>
                  <a:cubicBezTo>
                    <a:pt x="74990" y="5212"/>
                    <a:pt x="74984" y="5206"/>
                    <a:pt x="74973" y="5195"/>
                  </a:cubicBezTo>
                  <a:cubicBezTo>
                    <a:pt x="74761" y="4999"/>
                    <a:pt x="74538" y="4793"/>
                    <a:pt x="74310" y="4586"/>
                  </a:cubicBezTo>
                  <a:cubicBezTo>
                    <a:pt x="74234" y="4515"/>
                    <a:pt x="74152" y="4450"/>
                    <a:pt x="74076" y="4379"/>
                  </a:cubicBezTo>
                  <a:cubicBezTo>
                    <a:pt x="73831" y="4167"/>
                    <a:pt x="73586" y="3961"/>
                    <a:pt x="73347" y="3770"/>
                  </a:cubicBezTo>
                  <a:cubicBezTo>
                    <a:pt x="73260" y="3694"/>
                    <a:pt x="73168" y="3623"/>
                    <a:pt x="73081" y="3558"/>
                  </a:cubicBezTo>
                  <a:cubicBezTo>
                    <a:pt x="72820" y="3357"/>
                    <a:pt x="72569" y="3183"/>
                    <a:pt x="72341" y="3047"/>
                  </a:cubicBezTo>
                  <a:cubicBezTo>
                    <a:pt x="72022" y="2859"/>
                    <a:pt x="71747" y="2744"/>
                    <a:pt x="71549" y="2744"/>
                  </a:cubicBezTo>
                  <a:cubicBezTo>
                    <a:pt x="71517" y="2744"/>
                    <a:pt x="71487" y="2747"/>
                    <a:pt x="71460" y="2753"/>
                  </a:cubicBezTo>
                  <a:cubicBezTo>
                    <a:pt x="70878" y="2889"/>
                    <a:pt x="69746" y="4173"/>
                    <a:pt x="68680" y="5184"/>
                  </a:cubicBezTo>
                  <a:cubicBezTo>
                    <a:pt x="68267" y="5581"/>
                    <a:pt x="67859" y="5940"/>
                    <a:pt x="67495" y="6169"/>
                  </a:cubicBezTo>
                  <a:cubicBezTo>
                    <a:pt x="67237" y="6334"/>
                    <a:pt x="67001" y="6435"/>
                    <a:pt x="66804" y="6435"/>
                  </a:cubicBezTo>
                  <a:cubicBezTo>
                    <a:pt x="66722" y="6435"/>
                    <a:pt x="66648" y="6417"/>
                    <a:pt x="66581" y="6381"/>
                  </a:cubicBezTo>
                  <a:cubicBezTo>
                    <a:pt x="66510" y="6343"/>
                    <a:pt x="66423" y="6299"/>
                    <a:pt x="66314" y="6245"/>
                  </a:cubicBezTo>
                  <a:lnTo>
                    <a:pt x="66309" y="6245"/>
                  </a:lnTo>
                  <a:cubicBezTo>
                    <a:pt x="65819" y="5995"/>
                    <a:pt x="64955" y="5587"/>
                    <a:pt x="63959" y="5130"/>
                  </a:cubicBezTo>
                  <a:cubicBezTo>
                    <a:pt x="63840" y="5076"/>
                    <a:pt x="63714" y="5016"/>
                    <a:pt x="63589" y="4956"/>
                  </a:cubicBezTo>
                  <a:cubicBezTo>
                    <a:pt x="63519" y="4923"/>
                    <a:pt x="63443" y="4891"/>
                    <a:pt x="63372" y="4858"/>
                  </a:cubicBezTo>
                  <a:cubicBezTo>
                    <a:pt x="63089" y="4733"/>
                    <a:pt x="62801" y="4597"/>
                    <a:pt x="62512" y="4466"/>
                  </a:cubicBezTo>
                  <a:cubicBezTo>
                    <a:pt x="62496" y="4461"/>
                    <a:pt x="62480" y="4456"/>
                    <a:pt x="62458" y="4445"/>
                  </a:cubicBezTo>
                  <a:cubicBezTo>
                    <a:pt x="62192" y="4325"/>
                    <a:pt x="61920" y="4205"/>
                    <a:pt x="61658" y="4086"/>
                  </a:cubicBezTo>
                  <a:lnTo>
                    <a:pt x="61653" y="4086"/>
                  </a:lnTo>
                  <a:cubicBezTo>
                    <a:pt x="60500" y="3569"/>
                    <a:pt x="59428" y="3107"/>
                    <a:pt x="58814" y="2867"/>
                  </a:cubicBezTo>
                  <a:cubicBezTo>
                    <a:pt x="58689" y="2824"/>
                    <a:pt x="58585" y="2780"/>
                    <a:pt x="58498" y="2753"/>
                  </a:cubicBezTo>
                  <a:cubicBezTo>
                    <a:pt x="58369" y="2709"/>
                    <a:pt x="58124" y="2690"/>
                    <a:pt x="57791" y="2690"/>
                  </a:cubicBezTo>
                  <a:cubicBezTo>
                    <a:pt x="56920" y="2690"/>
                    <a:pt x="55444" y="2822"/>
                    <a:pt x="53821" y="3003"/>
                  </a:cubicBezTo>
                  <a:cubicBezTo>
                    <a:pt x="53761" y="3014"/>
                    <a:pt x="53701" y="3020"/>
                    <a:pt x="53641" y="3025"/>
                  </a:cubicBezTo>
                  <a:cubicBezTo>
                    <a:pt x="53560" y="3036"/>
                    <a:pt x="53473" y="3047"/>
                    <a:pt x="53391" y="3058"/>
                  </a:cubicBezTo>
                  <a:cubicBezTo>
                    <a:pt x="53347" y="3063"/>
                    <a:pt x="53304" y="3063"/>
                    <a:pt x="53260" y="3069"/>
                  </a:cubicBezTo>
                  <a:cubicBezTo>
                    <a:pt x="53217" y="3074"/>
                    <a:pt x="53179" y="3079"/>
                    <a:pt x="53135" y="3085"/>
                  </a:cubicBezTo>
                  <a:lnTo>
                    <a:pt x="53010" y="3101"/>
                  </a:lnTo>
                  <a:cubicBezTo>
                    <a:pt x="52961" y="3107"/>
                    <a:pt x="52912" y="3112"/>
                    <a:pt x="52869" y="3117"/>
                  </a:cubicBezTo>
                  <a:cubicBezTo>
                    <a:pt x="52782" y="3128"/>
                    <a:pt x="52700" y="3139"/>
                    <a:pt x="52619" y="3150"/>
                  </a:cubicBezTo>
                  <a:cubicBezTo>
                    <a:pt x="52559" y="3156"/>
                    <a:pt x="52504" y="3161"/>
                    <a:pt x="52450" y="3166"/>
                  </a:cubicBezTo>
                  <a:cubicBezTo>
                    <a:pt x="51569" y="3275"/>
                    <a:pt x="50677" y="3395"/>
                    <a:pt x="49850" y="3509"/>
                  </a:cubicBezTo>
                  <a:cubicBezTo>
                    <a:pt x="49785" y="3515"/>
                    <a:pt x="49725" y="3525"/>
                    <a:pt x="49665" y="3531"/>
                  </a:cubicBezTo>
                  <a:cubicBezTo>
                    <a:pt x="49584" y="3542"/>
                    <a:pt x="49497" y="3553"/>
                    <a:pt x="49415" y="3563"/>
                  </a:cubicBezTo>
                  <a:cubicBezTo>
                    <a:pt x="49371" y="3574"/>
                    <a:pt x="49328" y="3580"/>
                    <a:pt x="49284" y="3585"/>
                  </a:cubicBezTo>
                  <a:cubicBezTo>
                    <a:pt x="49197" y="3596"/>
                    <a:pt x="49110" y="3607"/>
                    <a:pt x="49029" y="3618"/>
                  </a:cubicBezTo>
                  <a:cubicBezTo>
                    <a:pt x="48980" y="3629"/>
                    <a:pt x="48931" y="3634"/>
                    <a:pt x="48887" y="3640"/>
                  </a:cubicBezTo>
                  <a:cubicBezTo>
                    <a:pt x="48800" y="3651"/>
                    <a:pt x="48713" y="3661"/>
                    <a:pt x="48632" y="3678"/>
                  </a:cubicBezTo>
                  <a:cubicBezTo>
                    <a:pt x="48572" y="3683"/>
                    <a:pt x="48518" y="3694"/>
                    <a:pt x="48458" y="3699"/>
                  </a:cubicBezTo>
                  <a:cubicBezTo>
                    <a:pt x="48343" y="3716"/>
                    <a:pt x="48224" y="3732"/>
                    <a:pt x="48110" y="3748"/>
                  </a:cubicBezTo>
                  <a:cubicBezTo>
                    <a:pt x="47054" y="3901"/>
                    <a:pt x="46239" y="4020"/>
                    <a:pt x="45880" y="4075"/>
                  </a:cubicBezTo>
                  <a:cubicBezTo>
                    <a:pt x="45782" y="4091"/>
                    <a:pt x="45722" y="4097"/>
                    <a:pt x="45695" y="4102"/>
                  </a:cubicBezTo>
                  <a:lnTo>
                    <a:pt x="45684" y="4102"/>
                  </a:lnTo>
                  <a:lnTo>
                    <a:pt x="45428" y="2041"/>
                  </a:lnTo>
                  <a:lnTo>
                    <a:pt x="45428" y="2035"/>
                  </a:lnTo>
                  <a:lnTo>
                    <a:pt x="45292" y="958"/>
                  </a:lnTo>
                  <a:lnTo>
                    <a:pt x="45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
            <p:cNvSpPr/>
            <p:nvPr/>
          </p:nvSpPr>
          <p:spPr>
            <a:xfrm>
              <a:off x="5298495" y="2791060"/>
              <a:ext cx="106591" cy="653705"/>
            </a:xfrm>
            <a:custGeom>
              <a:avLst/>
              <a:gdLst/>
              <a:ahLst/>
              <a:cxnLst/>
              <a:rect l="l" t="t" r="r" b="b"/>
              <a:pathLst>
                <a:path w="1443" h="8850" extrusionOk="0">
                  <a:moveTo>
                    <a:pt x="1442" y="8850"/>
                  </a:moveTo>
                  <a:lnTo>
                    <a:pt x="1" y="8850"/>
                  </a:lnTo>
                  <a:lnTo>
                    <a:pt x="1" y="0"/>
                  </a:lnTo>
                  <a:lnTo>
                    <a:pt x="14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5112505" y="3425035"/>
              <a:ext cx="371332" cy="264806"/>
            </a:xfrm>
            <a:custGeom>
              <a:avLst/>
              <a:gdLst/>
              <a:ahLst/>
              <a:cxnLst/>
              <a:rect l="l" t="t" r="r" b="b"/>
              <a:pathLst>
                <a:path w="5027" h="3585" extrusionOk="0">
                  <a:moveTo>
                    <a:pt x="5026" y="3584"/>
                  </a:moveTo>
                  <a:lnTo>
                    <a:pt x="1" y="3584"/>
                  </a:lnTo>
                  <a:lnTo>
                    <a:pt x="1" y="0"/>
                  </a:lnTo>
                  <a:lnTo>
                    <a:pt x="50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5015300" y="3532286"/>
              <a:ext cx="167975" cy="167969"/>
            </a:xfrm>
            <a:custGeom>
              <a:avLst/>
              <a:gdLst/>
              <a:ahLst/>
              <a:cxnLst/>
              <a:rect l="l" t="t" r="r" b="b"/>
              <a:pathLst>
                <a:path w="2274" h="2274" extrusionOk="0">
                  <a:moveTo>
                    <a:pt x="2274" y="2274"/>
                  </a:moveTo>
                  <a:lnTo>
                    <a:pt x="0" y="2274"/>
                  </a:lnTo>
                  <a:lnTo>
                    <a:pt x="0" y="0"/>
                  </a:lnTo>
                  <a:lnTo>
                    <a:pt x="2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3707167" y="2788253"/>
              <a:ext cx="1039833" cy="923682"/>
            </a:xfrm>
            <a:custGeom>
              <a:avLst/>
              <a:gdLst/>
              <a:ahLst/>
              <a:cxnLst/>
              <a:rect l="l" t="t" r="r" b="b"/>
              <a:pathLst>
                <a:path w="14077" h="12505" extrusionOk="0">
                  <a:moveTo>
                    <a:pt x="0" y="12505"/>
                  </a:moveTo>
                  <a:lnTo>
                    <a:pt x="0" y="8996"/>
                  </a:lnTo>
                  <a:lnTo>
                    <a:pt x="1817" y="8996"/>
                  </a:lnTo>
                  <a:lnTo>
                    <a:pt x="1817" y="7484"/>
                  </a:lnTo>
                  <a:lnTo>
                    <a:pt x="2769" y="7484"/>
                  </a:lnTo>
                  <a:lnTo>
                    <a:pt x="2769" y="0"/>
                  </a:lnTo>
                  <a:lnTo>
                    <a:pt x="4286" y="0"/>
                  </a:lnTo>
                  <a:lnTo>
                    <a:pt x="4286" y="7430"/>
                  </a:lnTo>
                  <a:lnTo>
                    <a:pt x="5663" y="7430"/>
                  </a:lnTo>
                  <a:lnTo>
                    <a:pt x="5663" y="8023"/>
                  </a:lnTo>
                  <a:lnTo>
                    <a:pt x="6827" y="8023"/>
                  </a:lnTo>
                  <a:lnTo>
                    <a:pt x="8583" y="9785"/>
                  </a:lnTo>
                  <a:lnTo>
                    <a:pt x="9829" y="9785"/>
                  </a:lnTo>
                  <a:lnTo>
                    <a:pt x="9829" y="11482"/>
                  </a:lnTo>
                  <a:lnTo>
                    <a:pt x="14077" y="11482"/>
                  </a:lnTo>
                  <a:lnTo>
                    <a:pt x="14077" y="125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3557740" y="2461996"/>
              <a:ext cx="2065557" cy="208964"/>
            </a:xfrm>
            <a:custGeom>
              <a:avLst/>
              <a:gdLst/>
              <a:ahLst/>
              <a:cxnLst/>
              <a:rect l="l" t="t" r="r" b="b"/>
              <a:pathLst>
                <a:path w="27963" h="2829" extrusionOk="0">
                  <a:moveTo>
                    <a:pt x="27963" y="2829"/>
                  </a:moveTo>
                  <a:lnTo>
                    <a:pt x="0" y="2829"/>
                  </a:lnTo>
                  <a:lnTo>
                    <a:pt x="0" y="1"/>
                  </a:lnTo>
                  <a:lnTo>
                    <a:pt x="27963" y="1"/>
                  </a:lnTo>
                  <a:close/>
                </a:path>
              </a:pathLst>
            </a:custGeom>
            <a:solidFill>
              <a:srgbClr val="E9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3538018" y="2432302"/>
              <a:ext cx="2104559" cy="57098"/>
            </a:xfrm>
            <a:custGeom>
              <a:avLst/>
              <a:gdLst/>
              <a:ahLst/>
              <a:cxnLst/>
              <a:rect l="l" t="t" r="r" b="b"/>
              <a:pathLst>
                <a:path w="28491" h="773" extrusionOk="0">
                  <a:moveTo>
                    <a:pt x="28491" y="772"/>
                  </a:moveTo>
                  <a:lnTo>
                    <a:pt x="1" y="772"/>
                  </a:lnTo>
                  <a:lnTo>
                    <a:pt x="1" y="0"/>
                  </a:lnTo>
                  <a:lnTo>
                    <a:pt x="284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3557740" y="2640747"/>
              <a:ext cx="2065557" cy="209038"/>
            </a:xfrm>
            <a:custGeom>
              <a:avLst/>
              <a:gdLst/>
              <a:ahLst/>
              <a:cxnLst/>
              <a:rect l="l" t="t" r="r" b="b"/>
              <a:pathLst>
                <a:path w="27963" h="2830" extrusionOk="0">
                  <a:moveTo>
                    <a:pt x="27963" y="2829"/>
                  </a:moveTo>
                  <a:lnTo>
                    <a:pt x="0" y="2829"/>
                  </a:lnTo>
                  <a:lnTo>
                    <a:pt x="0" y="1"/>
                  </a:lnTo>
                  <a:lnTo>
                    <a:pt x="279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3538461" y="1951374"/>
              <a:ext cx="2104116" cy="481009"/>
            </a:xfrm>
            <a:custGeom>
              <a:avLst/>
              <a:gdLst/>
              <a:ahLst/>
              <a:cxnLst/>
              <a:rect l="l" t="t" r="r" b="b"/>
              <a:pathLst>
                <a:path w="28485" h="6512" extrusionOk="0">
                  <a:moveTo>
                    <a:pt x="14240" y="0"/>
                  </a:moveTo>
                  <a:lnTo>
                    <a:pt x="0" y="6511"/>
                  </a:lnTo>
                  <a:lnTo>
                    <a:pt x="28485" y="6511"/>
                  </a:lnTo>
                  <a:lnTo>
                    <a:pt x="21887" y="4580"/>
                  </a:lnTo>
                  <a:lnTo>
                    <a:pt x="21245" y="3253"/>
                  </a:lnTo>
                  <a:lnTo>
                    <a:pt x="19749" y="3471"/>
                  </a:lnTo>
                  <a:lnTo>
                    <a:pt x="16323" y="30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4059129" y="2340268"/>
              <a:ext cx="101272" cy="36637"/>
            </a:xfrm>
            <a:custGeom>
              <a:avLst/>
              <a:gdLst/>
              <a:ahLst/>
              <a:cxnLst/>
              <a:rect l="l" t="t" r="r" b="b"/>
              <a:pathLst>
                <a:path w="1371" h="496" extrusionOk="0">
                  <a:moveTo>
                    <a:pt x="1371" y="495"/>
                  </a:moveTo>
                  <a:lnTo>
                    <a:pt x="0" y="495"/>
                  </a:lnTo>
                  <a:lnTo>
                    <a:pt x="0" y="0"/>
                  </a:lnTo>
                  <a:lnTo>
                    <a:pt x="1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4125385" y="2280438"/>
              <a:ext cx="101346" cy="36563"/>
            </a:xfrm>
            <a:custGeom>
              <a:avLst/>
              <a:gdLst/>
              <a:ahLst/>
              <a:cxnLst/>
              <a:rect l="l" t="t" r="r" b="b"/>
              <a:pathLst>
                <a:path w="1372" h="495" extrusionOk="0">
                  <a:moveTo>
                    <a:pt x="1371" y="495"/>
                  </a:moveTo>
                  <a:lnTo>
                    <a:pt x="1" y="495"/>
                  </a:lnTo>
                  <a:lnTo>
                    <a:pt x="1" y="0"/>
                  </a:lnTo>
                  <a:lnTo>
                    <a:pt x="1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4180045" y="2340268"/>
              <a:ext cx="101272" cy="36637"/>
            </a:xfrm>
            <a:custGeom>
              <a:avLst/>
              <a:gdLst/>
              <a:ahLst/>
              <a:cxnLst/>
              <a:rect l="l" t="t" r="r" b="b"/>
              <a:pathLst>
                <a:path w="1371" h="496" extrusionOk="0">
                  <a:moveTo>
                    <a:pt x="1371" y="495"/>
                  </a:moveTo>
                  <a:lnTo>
                    <a:pt x="0" y="495"/>
                  </a:lnTo>
                  <a:lnTo>
                    <a:pt x="0" y="0"/>
                  </a:lnTo>
                  <a:lnTo>
                    <a:pt x="1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8"/>
            <p:cNvSpPr/>
            <p:nvPr/>
          </p:nvSpPr>
          <p:spPr>
            <a:xfrm>
              <a:off x="4852577" y="2277188"/>
              <a:ext cx="101346" cy="36637"/>
            </a:xfrm>
            <a:custGeom>
              <a:avLst/>
              <a:gdLst/>
              <a:ahLst/>
              <a:cxnLst/>
              <a:rect l="l" t="t" r="r" b="b"/>
              <a:pathLst>
                <a:path w="1372" h="496" extrusionOk="0">
                  <a:moveTo>
                    <a:pt x="1371" y="495"/>
                  </a:moveTo>
                  <a:lnTo>
                    <a:pt x="0" y="495"/>
                  </a:lnTo>
                  <a:lnTo>
                    <a:pt x="0" y="1"/>
                  </a:lnTo>
                  <a:lnTo>
                    <a:pt x="1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8"/>
            <p:cNvSpPr/>
            <p:nvPr/>
          </p:nvSpPr>
          <p:spPr>
            <a:xfrm>
              <a:off x="4973493" y="2277188"/>
              <a:ext cx="101346" cy="36637"/>
            </a:xfrm>
            <a:custGeom>
              <a:avLst/>
              <a:gdLst/>
              <a:ahLst/>
              <a:cxnLst/>
              <a:rect l="l" t="t" r="r" b="b"/>
              <a:pathLst>
                <a:path w="1372" h="496" extrusionOk="0">
                  <a:moveTo>
                    <a:pt x="1371" y="495"/>
                  </a:moveTo>
                  <a:lnTo>
                    <a:pt x="1" y="495"/>
                  </a:lnTo>
                  <a:lnTo>
                    <a:pt x="1" y="1"/>
                  </a:lnTo>
                  <a:lnTo>
                    <a:pt x="1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8"/>
            <p:cNvSpPr/>
            <p:nvPr/>
          </p:nvSpPr>
          <p:spPr>
            <a:xfrm>
              <a:off x="4433103" y="2143420"/>
              <a:ext cx="101346" cy="36637"/>
            </a:xfrm>
            <a:custGeom>
              <a:avLst/>
              <a:gdLst/>
              <a:ahLst/>
              <a:cxnLst/>
              <a:rect l="l" t="t" r="r" b="b"/>
              <a:pathLst>
                <a:path w="1372" h="496" extrusionOk="0">
                  <a:moveTo>
                    <a:pt x="1372" y="495"/>
                  </a:moveTo>
                  <a:lnTo>
                    <a:pt x="1" y="495"/>
                  </a:lnTo>
                  <a:lnTo>
                    <a:pt x="1" y="0"/>
                  </a:lnTo>
                  <a:lnTo>
                    <a:pt x="13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4487762" y="2203250"/>
              <a:ext cx="101346" cy="37080"/>
            </a:xfrm>
            <a:custGeom>
              <a:avLst/>
              <a:gdLst/>
              <a:ahLst/>
              <a:cxnLst/>
              <a:rect l="l" t="t" r="r" b="b"/>
              <a:pathLst>
                <a:path w="1372" h="502" extrusionOk="0">
                  <a:moveTo>
                    <a:pt x="1371" y="501"/>
                  </a:moveTo>
                  <a:lnTo>
                    <a:pt x="1" y="501"/>
                  </a:lnTo>
                  <a:lnTo>
                    <a:pt x="1" y="1"/>
                  </a:lnTo>
                  <a:lnTo>
                    <a:pt x="1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4687417" y="2340268"/>
              <a:ext cx="101346" cy="36637"/>
            </a:xfrm>
            <a:custGeom>
              <a:avLst/>
              <a:gdLst/>
              <a:ahLst/>
              <a:cxnLst/>
              <a:rect l="l" t="t" r="r" b="b"/>
              <a:pathLst>
                <a:path w="1372" h="496" extrusionOk="0">
                  <a:moveTo>
                    <a:pt x="1372" y="495"/>
                  </a:moveTo>
                  <a:lnTo>
                    <a:pt x="1" y="495"/>
                  </a:lnTo>
                  <a:lnTo>
                    <a:pt x="1" y="0"/>
                  </a:lnTo>
                  <a:lnTo>
                    <a:pt x="13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732059" y="2163068"/>
              <a:ext cx="359292" cy="171219"/>
            </a:xfrm>
            <a:custGeom>
              <a:avLst/>
              <a:gdLst/>
              <a:ahLst/>
              <a:cxnLst/>
              <a:rect l="l" t="t" r="r" b="b"/>
              <a:pathLst>
                <a:path w="4864" h="2318" extrusionOk="0">
                  <a:moveTo>
                    <a:pt x="1" y="1888"/>
                  </a:moveTo>
                  <a:lnTo>
                    <a:pt x="278" y="2318"/>
                  </a:lnTo>
                  <a:lnTo>
                    <a:pt x="4863" y="224"/>
                  </a:lnTo>
                  <a:lnTo>
                    <a:pt x="41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4171181" y="1951374"/>
              <a:ext cx="369338" cy="191680"/>
            </a:xfrm>
            <a:custGeom>
              <a:avLst/>
              <a:gdLst/>
              <a:ahLst/>
              <a:cxnLst/>
              <a:rect l="l" t="t" r="r" b="b"/>
              <a:pathLst>
                <a:path w="5000" h="2595" extrusionOk="0">
                  <a:moveTo>
                    <a:pt x="1" y="2595"/>
                  </a:moveTo>
                  <a:lnTo>
                    <a:pt x="1" y="2056"/>
                  </a:lnTo>
                  <a:lnTo>
                    <a:pt x="4629" y="0"/>
                  </a:lnTo>
                  <a:lnTo>
                    <a:pt x="4999" y="31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538461" y="1951374"/>
              <a:ext cx="1072408" cy="496668"/>
            </a:xfrm>
            <a:custGeom>
              <a:avLst/>
              <a:gdLst/>
              <a:ahLst/>
              <a:cxnLst/>
              <a:rect l="l" t="t" r="r" b="b"/>
              <a:pathLst>
                <a:path w="14518" h="6724" extrusionOk="0">
                  <a:moveTo>
                    <a:pt x="14517" y="403"/>
                  </a:moveTo>
                  <a:lnTo>
                    <a:pt x="653" y="6723"/>
                  </a:lnTo>
                  <a:lnTo>
                    <a:pt x="0" y="6511"/>
                  </a:lnTo>
                  <a:lnTo>
                    <a:pt x="142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1" name="Google Shape;1741;p28"/>
            <p:cNvGrpSpPr/>
            <p:nvPr/>
          </p:nvGrpSpPr>
          <p:grpSpPr>
            <a:xfrm>
              <a:off x="3608706" y="2517468"/>
              <a:ext cx="1973502" cy="270861"/>
              <a:chOff x="3608706" y="2517468"/>
              <a:chExt cx="1973502" cy="270861"/>
            </a:xfrm>
          </p:grpSpPr>
          <p:sp>
            <p:nvSpPr>
              <p:cNvPr id="1742" name="Google Shape;1742;p28"/>
              <p:cNvSpPr/>
              <p:nvPr/>
            </p:nvSpPr>
            <p:spPr>
              <a:xfrm>
                <a:off x="3608706" y="2517468"/>
                <a:ext cx="31837" cy="91666"/>
              </a:xfrm>
              <a:custGeom>
                <a:avLst/>
                <a:gdLst/>
                <a:ahLst/>
                <a:cxnLst/>
                <a:rect l="l" t="t" r="r" b="b"/>
                <a:pathLst>
                  <a:path w="431" h="1241" extrusionOk="0">
                    <a:moveTo>
                      <a:pt x="431" y="1240"/>
                    </a:moveTo>
                    <a:lnTo>
                      <a:pt x="1" y="1240"/>
                    </a:lnTo>
                    <a:lnTo>
                      <a:pt x="1" y="0"/>
                    </a:lnTo>
                    <a:lnTo>
                      <a:pt x="4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3675405" y="2517468"/>
                <a:ext cx="32206" cy="91666"/>
              </a:xfrm>
              <a:custGeom>
                <a:avLst/>
                <a:gdLst/>
                <a:ahLst/>
                <a:cxnLst/>
                <a:rect l="l" t="t" r="r" b="b"/>
                <a:pathLst>
                  <a:path w="436" h="1241" extrusionOk="0">
                    <a:moveTo>
                      <a:pt x="436" y="1240"/>
                    </a:moveTo>
                    <a:lnTo>
                      <a:pt x="1" y="1240"/>
                    </a:lnTo>
                    <a:lnTo>
                      <a:pt x="1"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3742548"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3809616" y="2517468"/>
                <a:ext cx="31837" cy="91666"/>
              </a:xfrm>
              <a:custGeom>
                <a:avLst/>
                <a:gdLst/>
                <a:ahLst/>
                <a:cxnLst/>
                <a:rect l="l" t="t" r="r" b="b"/>
                <a:pathLst>
                  <a:path w="431"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3876315" y="2517468"/>
                <a:ext cx="32206" cy="91666"/>
              </a:xfrm>
              <a:custGeom>
                <a:avLst/>
                <a:gdLst/>
                <a:ahLst/>
                <a:cxnLst/>
                <a:rect l="l" t="t" r="r" b="b"/>
                <a:pathLst>
                  <a:path w="436" h="1241" extrusionOk="0">
                    <a:moveTo>
                      <a:pt x="435" y="1240"/>
                    </a:moveTo>
                    <a:lnTo>
                      <a:pt x="0" y="1240"/>
                    </a:lnTo>
                    <a:lnTo>
                      <a:pt x="0" y="0"/>
                    </a:lnTo>
                    <a:lnTo>
                      <a:pt x="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3943384" y="2517468"/>
                <a:ext cx="31837" cy="91666"/>
              </a:xfrm>
              <a:custGeom>
                <a:avLst/>
                <a:gdLst/>
                <a:ahLst/>
                <a:cxnLst/>
                <a:rect l="l" t="t" r="r" b="b"/>
                <a:pathLst>
                  <a:path w="431" h="1241" extrusionOk="0">
                    <a:moveTo>
                      <a:pt x="430" y="1240"/>
                    </a:moveTo>
                    <a:lnTo>
                      <a:pt x="1" y="1240"/>
                    </a:lnTo>
                    <a:lnTo>
                      <a:pt x="1"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4010453" y="2517468"/>
                <a:ext cx="31837" cy="91666"/>
              </a:xfrm>
              <a:custGeom>
                <a:avLst/>
                <a:gdLst/>
                <a:ahLst/>
                <a:cxnLst/>
                <a:rect l="l" t="t" r="r" b="b"/>
                <a:pathLst>
                  <a:path w="431" h="1241" extrusionOk="0">
                    <a:moveTo>
                      <a:pt x="431" y="1240"/>
                    </a:moveTo>
                    <a:lnTo>
                      <a:pt x="1" y="1240"/>
                    </a:lnTo>
                    <a:lnTo>
                      <a:pt x="1" y="0"/>
                    </a:lnTo>
                    <a:lnTo>
                      <a:pt x="4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4077152" y="2517468"/>
                <a:ext cx="32206" cy="91666"/>
              </a:xfrm>
              <a:custGeom>
                <a:avLst/>
                <a:gdLst/>
                <a:ahLst/>
                <a:cxnLst/>
                <a:rect l="l" t="t" r="r" b="b"/>
                <a:pathLst>
                  <a:path w="436" h="1241" extrusionOk="0">
                    <a:moveTo>
                      <a:pt x="436" y="1240"/>
                    </a:moveTo>
                    <a:lnTo>
                      <a:pt x="1" y="1240"/>
                    </a:lnTo>
                    <a:lnTo>
                      <a:pt x="1"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4144294"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4211363" y="2517468"/>
                <a:ext cx="31837" cy="91666"/>
              </a:xfrm>
              <a:custGeom>
                <a:avLst/>
                <a:gdLst/>
                <a:ahLst/>
                <a:cxnLst/>
                <a:rect l="l" t="t" r="r" b="b"/>
                <a:pathLst>
                  <a:path w="431" h="1241" extrusionOk="0">
                    <a:moveTo>
                      <a:pt x="430" y="1240"/>
                    </a:moveTo>
                    <a:lnTo>
                      <a:pt x="1" y="1240"/>
                    </a:lnTo>
                    <a:lnTo>
                      <a:pt x="1"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4278062" y="2517468"/>
                <a:ext cx="32206" cy="91666"/>
              </a:xfrm>
              <a:custGeom>
                <a:avLst/>
                <a:gdLst/>
                <a:ahLst/>
                <a:cxnLst/>
                <a:rect l="l" t="t" r="r" b="b"/>
                <a:pathLst>
                  <a:path w="436" h="1241" extrusionOk="0">
                    <a:moveTo>
                      <a:pt x="436" y="1240"/>
                    </a:moveTo>
                    <a:lnTo>
                      <a:pt x="0" y="1240"/>
                    </a:lnTo>
                    <a:lnTo>
                      <a:pt x="0"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4345131" y="2517468"/>
                <a:ext cx="31837" cy="91666"/>
              </a:xfrm>
              <a:custGeom>
                <a:avLst/>
                <a:gdLst/>
                <a:ahLst/>
                <a:cxnLst/>
                <a:rect l="l" t="t" r="r" b="b"/>
                <a:pathLst>
                  <a:path w="431" h="1241" extrusionOk="0">
                    <a:moveTo>
                      <a:pt x="430" y="1240"/>
                    </a:moveTo>
                    <a:lnTo>
                      <a:pt x="1" y="1240"/>
                    </a:lnTo>
                    <a:lnTo>
                      <a:pt x="1"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4412273"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4478899" y="2517468"/>
                <a:ext cx="32280" cy="91666"/>
              </a:xfrm>
              <a:custGeom>
                <a:avLst/>
                <a:gdLst/>
                <a:ahLst/>
                <a:cxnLst/>
                <a:rect l="l" t="t" r="r" b="b"/>
                <a:pathLst>
                  <a:path w="437" h="1241" extrusionOk="0">
                    <a:moveTo>
                      <a:pt x="436" y="1240"/>
                    </a:moveTo>
                    <a:lnTo>
                      <a:pt x="1" y="1240"/>
                    </a:lnTo>
                    <a:lnTo>
                      <a:pt x="1"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4546041" y="2517468"/>
                <a:ext cx="31837" cy="91666"/>
              </a:xfrm>
              <a:custGeom>
                <a:avLst/>
                <a:gdLst/>
                <a:ahLst/>
                <a:cxnLst/>
                <a:rect l="l" t="t" r="r" b="b"/>
                <a:pathLst>
                  <a:path w="431"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4613110" y="2517468"/>
                <a:ext cx="31837" cy="91666"/>
              </a:xfrm>
              <a:custGeom>
                <a:avLst/>
                <a:gdLst/>
                <a:ahLst/>
                <a:cxnLst/>
                <a:rect l="l" t="t" r="r" b="b"/>
                <a:pathLst>
                  <a:path w="431" h="1241" extrusionOk="0">
                    <a:moveTo>
                      <a:pt x="430" y="1240"/>
                    </a:moveTo>
                    <a:lnTo>
                      <a:pt x="1" y="1240"/>
                    </a:lnTo>
                    <a:lnTo>
                      <a:pt x="1"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4679809" y="2517468"/>
                <a:ext cx="32206" cy="91666"/>
              </a:xfrm>
              <a:custGeom>
                <a:avLst/>
                <a:gdLst/>
                <a:ahLst/>
                <a:cxnLst/>
                <a:rect l="l" t="t" r="r" b="b"/>
                <a:pathLst>
                  <a:path w="436" h="1241" extrusionOk="0">
                    <a:moveTo>
                      <a:pt x="436" y="1240"/>
                    </a:moveTo>
                    <a:lnTo>
                      <a:pt x="1" y="1240"/>
                    </a:lnTo>
                    <a:lnTo>
                      <a:pt x="1"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4746878" y="2517468"/>
                <a:ext cx="31837" cy="91666"/>
              </a:xfrm>
              <a:custGeom>
                <a:avLst/>
                <a:gdLst/>
                <a:ahLst/>
                <a:cxnLst/>
                <a:rect l="l" t="t" r="r" b="b"/>
                <a:pathLst>
                  <a:path w="431" h="1241" extrusionOk="0">
                    <a:moveTo>
                      <a:pt x="431" y="1240"/>
                    </a:moveTo>
                    <a:lnTo>
                      <a:pt x="1" y="1240"/>
                    </a:lnTo>
                    <a:lnTo>
                      <a:pt x="1" y="0"/>
                    </a:lnTo>
                    <a:lnTo>
                      <a:pt x="4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4813577" y="2517468"/>
                <a:ext cx="32206" cy="91666"/>
              </a:xfrm>
              <a:custGeom>
                <a:avLst/>
                <a:gdLst/>
                <a:ahLst/>
                <a:cxnLst/>
                <a:rect l="l" t="t" r="r" b="b"/>
                <a:pathLst>
                  <a:path w="436" h="1241" extrusionOk="0">
                    <a:moveTo>
                      <a:pt x="436" y="1240"/>
                    </a:moveTo>
                    <a:lnTo>
                      <a:pt x="1" y="1240"/>
                    </a:lnTo>
                    <a:lnTo>
                      <a:pt x="1"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4880719"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4947788" y="2517468"/>
                <a:ext cx="31837" cy="91666"/>
              </a:xfrm>
              <a:custGeom>
                <a:avLst/>
                <a:gdLst/>
                <a:ahLst/>
                <a:cxnLst/>
                <a:rect l="l" t="t" r="r" b="b"/>
                <a:pathLst>
                  <a:path w="431"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5014487" y="2517468"/>
                <a:ext cx="32206" cy="91666"/>
              </a:xfrm>
              <a:custGeom>
                <a:avLst/>
                <a:gdLst/>
                <a:ahLst/>
                <a:cxnLst/>
                <a:rect l="l" t="t" r="r" b="b"/>
                <a:pathLst>
                  <a:path w="436" h="1241" extrusionOk="0">
                    <a:moveTo>
                      <a:pt x="435" y="1240"/>
                    </a:moveTo>
                    <a:lnTo>
                      <a:pt x="0" y="1240"/>
                    </a:lnTo>
                    <a:lnTo>
                      <a:pt x="0" y="0"/>
                    </a:lnTo>
                    <a:lnTo>
                      <a:pt x="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5081556" y="2517468"/>
                <a:ext cx="31837" cy="91666"/>
              </a:xfrm>
              <a:custGeom>
                <a:avLst/>
                <a:gdLst/>
                <a:ahLst/>
                <a:cxnLst/>
                <a:rect l="l" t="t" r="r" b="b"/>
                <a:pathLst>
                  <a:path w="431" h="1241" extrusionOk="0">
                    <a:moveTo>
                      <a:pt x="430" y="1240"/>
                    </a:moveTo>
                    <a:lnTo>
                      <a:pt x="1" y="1240"/>
                    </a:lnTo>
                    <a:lnTo>
                      <a:pt x="1"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5148698"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5215324" y="2517468"/>
                <a:ext cx="32280" cy="91666"/>
              </a:xfrm>
              <a:custGeom>
                <a:avLst/>
                <a:gdLst/>
                <a:ahLst/>
                <a:cxnLst/>
                <a:rect l="l" t="t" r="r" b="b"/>
                <a:pathLst>
                  <a:path w="437" h="1241" extrusionOk="0">
                    <a:moveTo>
                      <a:pt x="436" y="1240"/>
                    </a:moveTo>
                    <a:lnTo>
                      <a:pt x="1" y="1240"/>
                    </a:lnTo>
                    <a:lnTo>
                      <a:pt x="1"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5282466"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5349535" y="2517468"/>
                <a:ext cx="31837" cy="91666"/>
              </a:xfrm>
              <a:custGeom>
                <a:avLst/>
                <a:gdLst/>
                <a:ahLst/>
                <a:cxnLst/>
                <a:rect l="l" t="t" r="r" b="b"/>
                <a:pathLst>
                  <a:path w="431" h="1241" extrusionOk="0">
                    <a:moveTo>
                      <a:pt x="430" y="1240"/>
                    </a:moveTo>
                    <a:lnTo>
                      <a:pt x="1" y="1240"/>
                    </a:lnTo>
                    <a:lnTo>
                      <a:pt x="1"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5416234" y="2517468"/>
                <a:ext cx="32206" cy="91666"/>
              </a:xfrm>
              <a:custGeom>
                <a:avLst/>
                <a:gdLst/>
                <a:ahLst/>
                <a:cxnLst/>
                <a:rect l="l" t="t" r="r" b="b"/>
                <a:pathLst>
                  <a:path w="436" h="1241" extrusionOk="0">
                    <a:moveTo>
                      <a:pt x="436" y="1240"/>
                    </a:moveTo>
                    <a:lnTo>
                      <a:pt x="0" y="1240"/>
                    </a:lnTo>
                    <a:lnTo>
                      <a:pt x="0" y="0"/>
                    </a:lnTo>
                    <a:lnTo>
                      <a:pt x="4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5483303" y="2517468"/>
                <a:ext cx="31837" cy="91666"/>
              </a:xfrm>
              <a:custGeom>
                <a:avLst/>
                <a:gdLst/>
                <a:ahLst/>
                <a:cxnLst/>
                <a:rect l="l" t="t" r="r" b="b"/>
                <a:pathLst>
                  <a:path w="431" h="1241" extrusionOk="0">
                    <a:moveTo>
                      <a:pt x="431" y="1240"/>
                    </a:moveTo>
                    <a:lnTo>
                      <a:pt x="1" y="1240"/>
                    </a:lnTo>
                    <a:lnTo>
                      <a:pt x="1" y="0"/>
                    </a:lnTo>
                    <a:lnTo>
                      <a:pt x="4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5550445" y="2517468"/>
                <a:ext cx="31763" cy="91666"/>
              </a:xfrm>
              <a:custGeom>
                <a:avLst/>
                <a:gdLst/>
                <a:ahLst/>
                <a:cxnLst/>
                <a:rect l="l" t="t" r="r" b="b"/>
                <a:pathLst>
                  <a:path w="430" h="1241" extrusionOk="0">
                    <a:moveTo>
                      <a:pt x="430" y="1240"/>
                    </a:moveTo>
                    <a:lnTo>
                      <a:pt x="0" y="1240"/>
                    </a:lnTo>
                    <a:lnTo>
                      <a:pt x="0" y="0"/>
                    </a:lnTo>
                    <a:lnTo>
                      <a:pt x="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3740110" y="2705082"/>
                <a:ext cx="82805" cy="83246"/>
              </a:xfrm>
              <a:custGeom>
                <a:avLst/>
                <a:gdLst/>
                <a:ahLst/>
                <a:cxnLst/>
                <a:rect l="l" t="t" r="r" b="b"/>
                <a:pathLst>
                  <a:path w="1121" h="1127" extrusionOk="0">
                    <a:moveTo>
                      <a:pt x="1121" y="1126"/>
                    </a:moveTo>
                    <a:lnTo>
                      <a:pt x="0" y="1126"/>
                    </a:lnTo>
                    <a:lnTo>
                      <a:pt x="0" y="0"/>
                    </a:lnTo>
                    <a:lnTo>
                      <a:pt x="1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4059129" y="2705082"/>
                <a:ext cx="82805" cy="83246"/>
              </a:xfrm>
              <a:custGeom>
                <a:avLst/>
                <a:gdLst/>
                <a:ahLst/>
                <a:cxnLst/>
                <a:rect l="l" t="t" r="r" b="b"/>
                <a:pathLst>
                  <a:path w="1121" h="1127" extrusionOk="0">
                    <a:moveTo>
                      <a:pt x="1121" y="1126"/>
                    </a:moveTo>
                    <a:lnTo>
                      <a:pt x="0" y="1126"/>
                    </a:lnTo>
                    <a:lnTo>
                      <a:pt x="0" y="0"/>
                    </a:lnTo>
                    <a:lnTo>
                      <a:pt x="1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4377705" y="2705082"/>
                <a:ext cx="83249" cy="83246"/>
              </a:xfrm>
              <a:custGeom>
                <a:avLst/>
                <a:gdLst/>
                <a:ahLst/>
                <a:cxnLst/>
                <a:rect l="l" t="t" r="r" b="b"/>
                <a:pathLst>
                  <a:path w="1127" h="1127" extrusionOk="0">
                    <a:moveTo>
                      <a:pt x="1126" y="1126"/>
                    </a:moveTo>
                    <a:lnTo>
                      <a:pt x="0" y="1126"/>
                    </a:lnTo>
                    <a:lnTo>
                      <a:pt x="0" y="0"/>
                    </a:lnTo>
                    <a:lnTo>
                      <a:pt x="1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4696724" y="2705082"/>
                <a:ext cx="82805" cy="83246"/>
              </a:xfrm>
              <a:custGeom>
                <a:avLst/>
                <a:gdLst/>
                <a:ahLst/>
                <a:cxnLst/>
                <a:rect l="l" t="t" r="r" b="b"/>
                <a:pathLst>
                  <a:path w="1121" h="1127" extrusionOk="0">
                    <a:moveTo>
                      <a:pt x="1120" y="1126"/>
                    </a:moveTo>
                    <a:lnTo>
                      <a:pt x="0" y="1126"/>
                    </a:lnTo>
                    <a:lnTo>
                      <a:pt x="0" y="0"/>
                    </a:lnTo>
                    <a:lnTo>
                      <a:pt x="1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015300" y="2705082"/>
                <a:ext cx="83249" cy="83246"/>
              </a:xfrm>
              <a:custGeom>
                <a:avLst/>
                <a:gdLst/>
                <a:ahLst/>
                <a:cxnLst/>
                <a:rect l="l" t="t" r="r" b="b"/>
                <a:pathLst>
                  <a:path w="1127" h="1127" extrusionOk="0">
                    <a:moveTo>
                      <a:pt x="1126" y="1126"/>
                    </a:moveTo>
                    <a:lnTo>
                      <a:pt x="0" y="1126"/>
                    </a:lnTo>
                    <a:lnTo>
                      <a:pt x="0" y="0"/>
                    </a:lnTo>
                    <a:lnTo>
                      <a:pt x="1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334245" y="2705082"/>
                <a:ext cx="82879" cy="83246"/>
              </a:xfrm>
              <a:custGeom>
                <a:avLst/>
                <a:gdLst/>
                <a:ahLst/>
                <a:cxnLst/>
                <a:rect l="l" t="t" r="r" b="b"/>
                <a:pathLst>
                  <a:path w="1122" h="1127" extrusionOk="0">
                    <a:moveTo>
                      <a:pt x="1121" y="1126"/>
                    </a:moveTo>
                    <a:lnTo>
                      <a:pt x="1" y="1126"/>
                    </a:lnTo>
                    <a:lnTo>
                      <a:pt x="1" y="0"/>
                    </a:lnTo>
                    <a:lnTo>
                      <a:pt x="1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8" name="Google Shape;1778;p28"/>
            <p:cNvSpPr/>
            <p:nvPr/>
          </p:nvSpPr>
          <p:spPr>
            <a:xfrm>
              <a:off x="3665803" y="2870981"/>
              <a:ext cx="108955" cy="785111"/>
            </a:xfrm>
            <a:custGeom>
              <a:avLst/>
              <a:gdLst/>
              <a:ahLst/>
              <a:cxnLst/>
              <a:rect l="l" t="t" r="r" b="b"/>
              <a:pathLst>
                <a:path w="1475" h="10629" extrusionOk="0">
                  <a:moveTo>
                    <a:pt x="1474" y="10629"/>
                  </a:moveTo>
                  <a:lnTo>
                    <a:pt x="0" y="10629"/>
                  </a:lnTo>
                  <a:lnTo>
                    <a:pt x="191" y="1"/>
                  </a:lnTo>
                  <a:lnTo>
                    <a:pt x="12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3709973" y="2870981"/>
              <a:ext cx="20166" cy="785111"/>
            </a:xfrm>
            <a:custGeom>
              <a:avLst/>
              <a:gdLst/>
              <a:ahLst/>
              <a:cxnLst/>
              <a:rect l="l" t="t" r="r" b="b"/>
              <a:pathLst>
                <a:path w="273" h="10629" extrusionOk="0">
                  <a:moveTo>
                    <a:pt x="272" y="10629"/>
                  </a:moveTo>
                  <a:lnTo>
                    <a:pt x="1" y="10629"/>
                  </a:lnTo>
                  <a:lnTo>
                    <a:pt x="39" y="1"/>
                  </a:lnTo>
                  <a:lnTo>
                    <a:pt x="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3735678" y="2870981"/>
              <a:ext cx="24598" cy="785111"/>
            </a:xfrm>
            <a:custGeom>
              <a:avLst/>
              <a:gdLst/>
              <a:ahLst/>
              <a:cxnLst/>
              <a:rect l="l" t="t" r="r" b="b"/>
              <a:pathLst>
                <a:path w="333" h="10629" extrusionOk="0">
                  <a:moveTo>
                    <a:pt x="332" y="10629"/>
                  </a:moveTo>
                  <a:lnTo>
                    <a:pt x="66" y="10629"/>
                  </a:lnTo>
                  <a:lnTo>
                    <a:pt x="1" y="1"/>
                  </a:lnTo>
                  <a:lnTo>
                    <a:pt x="2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3679468" y="2870981"/>
              <a:ext cx="24155" cy="785111"/>
            </a:xfrm>
            <a:custGeom>
              <a:avLst/>
              <a:gdLst/>
              <a:ahLst/>
              <a:cxnLst/>
              <a:rect l="l" t="t" r="r" b="b"/>
              <a:pathLst>
                <a:path w="327" h="10629" extrusionOk="0">
                  <a:moveTo>
                    <a:pt x="267" y="10629"/>
                  </a:moveTo>
                  <a:lnTo>
                    <a:pt x="0" y="10629"/>
                  </a:lnTo>
                  <a:lnTo>
                    <a:pt x="131" y="1"/>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3658564" y="2849708"/>
              <a:ext cx="123433" cy="42620"/>
            </a:xfrm>
            <a:custGeom>
              <a:avLst/>
              <a:gdLst/>
              <a:ahLst/>
              <a:cxnLst/>
              <a:rect l="l" t="t" r="r" b="b"/>
              <a:pathLst>
                <a:path w="1671" h="577" extrusionOk="0">
                  <a:moveTo>
                    <a:pt x="1284" y="577"/>
                  </a:moveTo>
                  <a:lnTo>
                    <a:pt x="381" y="577"/>
                  </a:lnTo>
                  <a:cubicBezTo>
                    <a:pt x="169" y="577"/>
                    <a:pt x="0" y="403"/>
                    <a:pt x="0" y="196"/>
                  </a:cubicBezTo>
                  <a:lnTo>
                    <a:pt x="0" y="0"/>
                  </a:lnTo>
                  <a:lnTo>
                    <a:pt x="1670" y="0"/>
                  </a:lnTo>
                  <a:lnTo>
                    <a:pt x="1670" y="196"/>
                  </a:lnTo>
                  <a:cubicBezTo>
                    <a:pt x="1670" y="403"/>
                    <a:pt x="1496" y="577"/>
                    <a:pt x="1284"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3658564" y="2849708"/>
              <a:ext cx="123433" cy="8864"/>
            </a:xfrm>
            <a:custGeom>
              <a:avLst/>
              <a:gdLst/>
              <a:ahLst/>
              <a:cxnLst/>
              <a:rect l="l" t="t" r="r" b="b"/>
              <a:pathLst>
                <a:path w="1671" h="120" extrusionOk="0">
                  <a:moveTo>
                    <a:pt x="1670" y="120"/>
                  </a:moveTo>
                  <a:lnTo>
                    <a:pt x="0" y="120"/>
                  </a:lnTo>
                  <a:lnTo>
                    <a:pt x="0" y="0"/>
                  </a:lnTo>
                  <a:lnTo>
                    <a:pt x="1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3642905" y="3636360"/>
              <a:ext cx="154309" cy="53478"/>
            </a:xfrm>
            <a:custGeom>
              <a:avLst/>
              <a:gdLst/>
              <a:ahLst/>
              <a:cxnLst/>
              <a:rect l="l" t="t" r="r" b="b"/>
              <a:pathLst>
                <a:path w="2089" h="724" extrusionOk="0">
                  <a:moveTo>
                    <a:pt x="1708" y="0"/>
                  </a:moveTo>
                  <a:lnTo>
                    <a:pt x="386" y="0"/>
                  </a:lnTo>
                  <a:cubicBezTo>
                    <a:pt x="174" y="0"/>
                    <a:pt x="0" y="174"/>
                    <a:pt x="0" y="386"/>
                  </a:cubicBezTo>
                  <a:lnTo>
                    <a:pt x="0" y="723"/>
                  </a:lnTo>
                  <a:lnTo>
                    <a:pt x="2089" y="723"/>
                  </a:lnTo>
                  <a:lnTo>
                    <a:pt x="2089" y="386"/>
                  </a:lnTo>
                  <a:cubicBezTo>
                    <a:pt x="2089" y="174"/>
                    <a:pt x="1920" y="0"/>
                    <a:pt x="1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3642905" y="3678537"/>
              <a:ext cx="154309" cy="11301"/>
            </a:xfrm>
            <a:custGeom>
              <a:avLst/>
              <a:gdLst/>
              <a:ahLst/>
              <a:cxnLst/>
              <a:rect l="l" t="t" r="r" b="b"/>
              <a:pathLst>
                <a:path w="2089" h="153" extrusionOk="0">
                  <a:moveTo>
                    <a:pt x="2089" y="0"/>
                  </a:moveTo>
                  <a:lnTo>
                    <a:pt x="0" y="0"/>
                  </a:lnTo>
                  <a:lnTo>
                    <a:pt x="0" y="152"/>
                  </a:lnTo>
                  <a:lnTo>
                    <a:pt x="2089"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3959486" y="2870981"/>
              <a:ext cx="108955" cy="785111"/>
            </a:xfrm>
            <a:custGeom>
              <a:avLst/>
              <a:gdLst/>
              <a:ahLst/>
              <a:cxnLst/>
              <a:rect l="l" t="t" r="r" b="b"/>
              <a:pathLst>
                <a:path w="1475" h="10629" extrusionOk="0">
                  <a:moveTo>
                    <a:pt x="1474" y="10629"/>
                  </a:moveTo>
                  <a:lnTo>
                    <a:pt x="0" y="10629"/>
                  </a:lnTo>
                  <a:lnTo>
                    <a:pt x="196" y="1"/>
                  </a:lnTo>
                  <a:lnTo>
                    <a:pt x="1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4004026" y="2870981"/>
              <a:ext cx="19796" cy="785111"/>
            </a:xfrm>
            <a:custGeom>
              <a:avLst/>
              <a:gdLst/>
              <a:ahLst/>
              <a:cxnLst/>
              <a:rect l="l" t="t" r="r" b="b"/>
              <a:pathLst>
                <a:path w="268" h="10629" extrusionOk="0">
                  <a:moveTo>
                    <a:pt x="267" y="10629"/>
                  </a:moveTo>
                  <a:lnTo>
                    <a:pt x="1" y="10629"/>
                  </a:lnTo>
                  <a:lnTo>
                    <a:pt x="39" y="1"/>
                  </a:lnTo>
                  <a:lnTo>
                    <a:pt x="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4029805" y="2870981"/>
              <a:ext cx="24155" cy="785111"/>
            </a:xfrm>
            <a:custGeom>
              <a:avLst/>
              <a:gdLst/>
              <a:ahLst/>
              <a:cxnLst/>
              <a:rect l="l" t="t" r="r" b="b"/>
              <a:pathLst>
                <a:path w="327" h="10629" extrusionOk="0">
                  <a:moveTo>
                    <a:pt x="326" y="10629"/>
                  </a:moveTo>
                  <a:lnTo>
                    <a:pt x="60" y="10629"/>
                  </a:lnTo>
                  <a:lnTo>
                    <a:pt x="0" y="1"/>
                  </a:lnTo>
                  <a:lnTo>
                    <a:pt x="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3973151" y="2870981"/>
              <a:ext cx="24524" cy="785111"/>
            </a:xfrm>
            <a:custGeom>
              <a:avLst/>
              <a:gdLst/>
              <a:ahLst/>
              <a:cxnLst/>
              <a:rect l="l" t="t" r="r" b="b"/>
              <a:pathLst>
                <a:path w="332" h="10629" extrusionOk="0">
                  <a:moveTo>
                    <a:pt x="267" y="10629"/>
                  </a:moveTo>
                  <a:lnTo>
                    <a:pt x="0" y="10629"/>
                  </a:lnTo>
                  <a:lnTo>
                    <a:pt x="131" y="1"/>
                  </a:lnTo>
                  <a:lnTo>
                    <a:pt x="3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a:off x="3952248" y="2849708"/>
              <a:ext cx="123433" cy="42620"/>
            </a:xfrm>
            <a:custGeom>
              <a:avLst/>
              <a:gdLst/>
              <a:ahLst/>
              <a:cxnLst/>
              <a:rect l="l" t="t" r="r" b="b"/>
              <a:pathLst>
                <a:path w="1671" h="577" extrusionOk="0">
                  <a:moveTo>
                    <a:pt x="1289" y="577"/>
                  </a:moveTo>
                  <a:lnTo>
                    <a:pt x="386" y="577"/>
                  </a:lnTo>
                  <a:cubicBezTo>
                    <a:pt x="174" y="577"/>
                    <a:pt x="0" y="403"/>
                    <a:pt x="0" y="196"/>
                  </a:cubicBezTo>
                  <a:lnTo>
                    <a:pt x="0" y="0"/>
                  </a:lnTo>
                  <a:lnTo>
                    <a:pt x="1670" y="0"/>
                  </a:lnTo>
                  <a:lnTo>
                    <a:pt x="1670" y="196"/>
                  </a:lnTo>
                  <a:cubicBezTo>
                    <a:pt x="1670" y="403"/>
                    <a:pt x="1502" y="577"/>
                    <a:pt x="1289"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a:off x="3952248" y="2849708"/>
              <a:ext cx="123433" cy="8864"/>
            </a:xfrm>
            <a:custGeom>
              <a:avLst/>
              <a:gdLst/>
              <a:ahLst/>
              <a:cxnLst/>
              <a:rect l="l" t="t" r="r" b="b"/>
              <a:pathLst>
                <a:path w="1671" h="120" extrusionOk="0">
                  <a:moveTo>
                    <a:pt x="1670" y="120"/>
                  </a:moveTo>
                  <a:lnTo>
                    <a:pt x="0" y="120"/>
                  </a:lnTo>
                  <a:lnTo>
                    <a:pt x="0" y="0"/>
                  </a:lnTo>
                  <a:lnTo>
                    <a:pt x="1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a:off x="3936958" y="3636360"/>
              <a:ext cx="154383" cy="53478"/>
            </a:xfrm>
            <a:custGeom>
              <a:avLst/>
              <a:gdLst/>
              <a:ahLst/>
              <a:cxnLst/>
              <a:rect l="l" t="t" r="r" b="b"/>
              <a:pathLst>
                <a:path w="2090" h="724" extrusionOk="0">
                  <a:moveTo>
                    <a:pt x="1703" y="0"/>
                  </a:moveTo>
                  <a:lnTo>
                    <a:pt x="381" y="0"/>
                  </a:lnTo>
                  <a:cubicBezTo>
                    <a:pt x="169" y="0"/>
                    <a:pt x="1" y="174"/>
                    <a:pt x="1" y="386"/>
                  </a:cubicBezTo>
                  <a:lnTo>
                    <a:pt x="1" y="723"/>
                  </a:lnTo>
                  <a:lnTo>
                    <a:pt x="2089" y="723"/>
                  </a:lnTo>
                  <a:lnTo>
                    <a:pt x="2089" y="386"/>
                  </a:lnTo>
                  <a:cubicBezTo>
                    <a:pt x="2089" y="174"/>
                    <a:pt x="1915" y="0"/>
                    <a:pt x="1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a:off x="3936958" y="3678537"/>
              <a:ext cx="154383" cy="11301"/>
            </a:xfrm>
            <a:custGeom>
              <a:avLst/>
              <a:gdLst/>
              <a:ahLst/>
              <a:cxnLst/>
              <a:rect l="l" t="t" r="r" b="b"/>
              <a:pathLst>
                <a:path w="2090" h="153" extrusionOk="0">
                  <a:moveTo>
                    <a:pt x="2089" y="0"/>
                  </a:moveTo>
                  <a:lnTo>
                    <a:pt x="1" y="0"/>
                  </a:lnTo>
                  <a:lnTo>
                    <a:pt x="1" y="152"/>
                  </a:lnTo>
                  <a:lnTo>
                    <a:pt x="2089"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a:off x="4253539" y="2870981"/>
              <a:ext cx="108955" cy="785111"/>
            </a:xfrm>
            <a:custGeom>
              <a:avLst/>
              <a:gdLst/>
              <a:ahLst/>
              <a:cxnLst/>
              <a:rect l="l" t="t" r="r" b="b"/>
              <a:pathLst>
                <a:path w="1475" h="10629" extrusionOk="0">
                  <a:moveTo>
                    <a:pt x="1475" y="10629"/>
                  </a:moveTo>
                  <a:lnTo>
                    <a:pt x="1" y="10629"/>
                  </a:lnTo>
                  <a:lnTo>
                    <a:pt x="191" y="1"/>
                  </a:lnTo>
                  <a:lnTo>
                    <a:pt x="12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a:off x="4298153" y="2870981"/>
              <a:ext cx="19723" cy="785111"/>
            </a:xfrm>
            <a:custGeom>
              <a:avLst/>
              <a:gdLst/>
              <a:ahLst/>
              <a:cxnLst/>
              <a:rect l="l" t="t" r="r" b="b"/>
              <a:pathLst>
                <a:path w="267" h="10629" extrusionOk="0">
                  <a:moveTo>
                    <a:pt x="267" y="10629"/>
                  </a:moveTo>
                  <a:lnTo>
                    <a:pt x="0" y="10629"/>
                  </a:lnTo>
                  <a:lnTo>
                    <a:pt x="33" y="1"/>
                  </a:lnTo>
                  <a:lnTo>
                    <a:pt x="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a:off x="4323489" y="2870981"/>
              <a:ext cx="24524" cy="785111"/>
            </a:xfrm>
            <a:custGeom>
              <a:avLst/>
              <a:gdLst/>
              <a:ahLst/>
              <a:cxnLst/>
              <a:rect l="l" t="t" r="r" b="b"/>
              <a:pathLst>
                <a:path w="332" h="10629" extrusionOk="0">
                  <a:moveTo>
                    <a:pt x="332" y="10629"/>
                  </a:moveTo>
                  <a:lnTo>
                    <a:pt x="65" y="10629"/>
                  </a:lnTo>
                  <a:lnTo>
                    <a:pt x="0" y="1"/>
                  </a:lnTo>
                  <a:lnTo>
                    <a:pt x="2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a:off x="4267204" y="2870981"/>
              <a:ext cx="24155" cy="785111"/>
            </a:xfrm>
            <a:custGeom>
              <a:avLst/>
              <a:gdLst/>
              <a:ahLst/>
              <a:cxnLst/>
              <a:rect l="l" t="t" r="r" b="b"/>
              <a:pathLst>
                <a:path w="327" h="10629" extrusionOk="0">
                  <a:moveTo>
                    <a:pt x="267" y="10629"/>
                  </a:moveTo>
                  <a:lnTo>
                    <a:pt x="1" y="10629"/>
                  </a:lnTo>
                  <a:lnTo>
                    <a:pt x="131" y="1"/>
                  </a:lnTo>
                  <a:lnTo>
                    <a:pt x="3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a:off x="4246301" y="2849708"/>
              <a:ext cx="123433" cy="42620"/>
            </a:xfrm>
            <a:custGeom>
              <a:avLst/>
              <a:gdLst/>
              <a:ahLst/>
              <a:cxnLst/>
              <a:rect l="l" t="t" r="r" b="b"/>
              <a:pathLst>
                <a:path w="1671" h="577" extrusionOk="0">
                  <a:moveTo>
                    <a:pt x="1284" y="577"/>
                  </a:moveTo>
                  <a:lnTo>
                    <a:pt x="381" y="577"/>
                  </a:lnTo>
                  <a:cubicBezTo>
                    <a:pt x="169" y="577"/>
                    <a:pt x="1" y="403"/>
                    <a:pt x="1" y="196"/>
                  </a:cubicBezTo>
                  <a:lnTo>
                    <a:pt x="1" y="0"/>
                  </a:lnTo>
                  <a:lnTo>
                    <a:pt x="1671" y="0"/>
                  </a:lnTo>
                  <a:lnTo>
                    <a:pt x="1671" y="196"/>
                  </a:lnTo>
                  <a:cubicBezTo>
                    <a:pt x="1671" y="403"/>
                    <a:pt x="1497" y="577"/>
                    <a:pt x="1284"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a:off x="4246301" y="2849708"/>
              <a:ext cx="123433" cy="8864"/>
            </a:xfrm>
            <a:custGeom>
              <a:avLst/>
              <a:gdLst/>
              <a:ahLst/>
              <a:cxnLst/>
              <a:rect l="l" t="t" r="r" b="b"/>
              <a:pathLst>
                <a:path w="1671" h="120" extrusionOk="0">
                  <a:moveTo>
                    <a:pt x="1671" y="120"/>
                  </a:moveTo>
                  <a:lnTo>
                    <a:pt x="1" y="120"/>
                  </a:lnTo>
                  <a:lnTo>
                    <a:pt x="1" y="0"/>
                  </a:lnTo>
                  <a:lnTo>
                    <a:pt x="16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a:off x="4230641" y="3636360"/>
              <a:ext cx="154383" cy="53478"/>
            </a:xfrm>
            <a:custGeom>
              <a:avLst/>
              <a:gdLst/>
              <a:ahLst/>
              <a:cxnLst/>
              <a:rect l="l" t="t" r="r" b="b"/>
              <a:pathLst>
                <a:path w="2090" h="724" extrusionOk="0">
                  <a:moveTo>
                    <a:pt x="1709" y="0"/>
                  </a:moveTo>
                  <a:lnTo>
                    <a:pt x="387" y="0"/>
                  </a:lnTo>
                  <a:cubicBezTo>
                    <a:pt x="175" y="0"/>
                    <a:pt x="1" y="174"/>
                    <a:pt x="1" y="386"/>
                  </a:cubicBezTo>
                  <a:lnTo>
                    <a:pt x="1" y="723"/>
                  </a:lnTo>
                  <a:lnTo>
                    <a:pt x="2089" y="723"/>
                  </a:lnTo>
                  <a:lnTo>
                    <a:pt x="2089" y="386"/>
                  </a:lnTo>
                  <a:cubicBezTo>
                    <a:pt x="2089" y="174"/>
                    <a:pt x="1921" y="0"/>
                    <a:pt x="17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a:off x="4230641" y="3678537"/>
              <a:ext cx="154383" cy="11301"/>
            </a:xfrm>
            <a:custGeom>
              <a:avLst/>
              <a:gdLst/>
              <a:ahLst/>
              <a:cxnLst/>
              <a:rect l="l" t="t" r="r" b="b"/>
              <a:pathLst>
                <a:path w="2090" h="153" extrusionOk="0">
                  <a:moveTo>
                    <a:pt x="2089" y="0"/>
                  </a:moveTo>
                  <a:lnTo>
                    <a:pt x="1" y="0"/>
                  </a:lnTo>
                  <a:lnTo>
                    <a:pt x="1" y="152"/>
                  </a:lnTo>
                  <a:lnTo>
                    <a:pt x="2089"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a:off x="4547223" y="2870981"/>
              <a:ext cx="108955" cy="785111"/>
            </a:xfrm>
            <a:custGeom>
              <a:avLst/>
              <a:gdLst/>
              <a:ahLst/>
              <a:cxnLst/>
              <a:rect l="l" t="t" r="r" b="b"/>
              <a:pathLst>
                <a:path w="1475" h="10629" extrusionOk="0">
                  <a:moveTo>
                    <a:pt x="1475" y="10629"/>
                  </a:moveTo>
                  <a:lnTo>
                    <a:pt x="1" y="10629"/>
                  </a:lnTo>
                  <a:lnTo>
                    <a:pt x="196" y="1"/>
                  </a:lnTo>
                  <a:lnTo>
                    <a:pt x="1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a:off x="4591837" y="2870981"/>
              <a:ext cx="20166" cy="785111"/>
            </a:xfrm>
            <a:custGeom>
              <a:avLst/>
              <a:gdLst/>
              <a:ahLst/>
              <a:cxnLst/>
              <a:rect l="l" t="t" r="r" b="b"/>
              <a:pathLst>
                <a:path w="273" h="10629" extrusionOk="0">
                  <a:moveTo>
                    <a:pt x="272" y="10629"/>
                  </a:moveTo>
                  <a:lnTo>
                    <a:pt x="0" y="10629"/>
                  </a:lnTo>
                  <a:lnTo>
                    <a:pt x="38" y="1"/>
                  </a:lnTo>
                  <a:lnTo>
                    <a:pt x="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4617542" y="2870981"/>
              <a:ext cx="24598" cy="785111"/>
            </a:xfrm>
            <a:custGeom>
              <a:avLst/>
              <a:gdLst/>
              <a:ahLst/>
              <a:cxnLst/>
              <a:rect l="l" t="t" r="r" b="b"/>
              <a:pathLst>
                <a:path w="333" h="10629" extrusionOk="0">
                  <a:moveTo>
                    <a:pt x="332" y="10629"/>
                  </a:moveTo>
                  <a:lnTo>
                    <a:pt x="60" y="10629"/>
                  </a:lnTo>
                  <a:lnTo>
                    <a:pt x="0" y="1"/>
                  </a:lnTo>
                  <a:lnTo>
                    <a:pt x="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4560888" y="2870981"/>
              <a:ext cx="24598" cy="785111"/>
            </a:xfrm>
            <a:custGeom>
              <a:avLst/>
              <a:gdLst/>
              <a:ahLst/>
              <a:cxnLst/>
              <a:rect l="l" t="t" r="r" b="b"/>
              <a:pathLst>
                <a:path w="333" h="10629" extrusionOk="0">
                  <a:moveTo>
                    <a:pt x="273" y="10629"/>
                  </a:moveTo>
                  <a:lnTo>
                    <a:pt x="1" y="10629"/>
                  </a:lnTo>
                  <a:lnTo>
                    <a:pt x="131" y="1"/>
                  </a:lnTo>
                  <a:lnTo>
                    <a:pt x="3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4539984" y="2849708"/>
              <a:ext cx="123433" cy="42620"/>
            </a:xfrm>
            <a:custGeom>
              <a:avLst/>
              <a:gdLst/>
              <a:ahLst/>
              <a:cxnLst/>
              <a:rect l="l" t="t" r="r" b="b"/>
              <a:pathLst>
                <a:path w="1671" h="577" extrusionOk="0">
                  <a:moveTo>
                    <a:pt x="1290" y="577"/>
                  </a:moveTo>
                  <a:lnTo>
                    <a:pt x="387" y="577"/>
                  </a:lnTo>
                  <a:cubicBezTo>
                    <a:pt x="175" y="577"/>
                    <a:pt x="1" y="403"/>
                    <a:pt x="1" y="196"/>
                  </a:cubicBezTo>
                  <a:lnTo>
                    <a:pt x="1" y="0"/>
                  </a:lnTo>
                  <a:lnTo>
                    <a:pt x="1671" y="0"/>
                  </a:lnTo>
                  <a:lnTo>
                    <a:pt x="1671" y="196"/>
                  </a:lnTo>
                  <a:cubicBezTo>
                    <a:pt x="1671" y="403"/>
                    <a:pt x="1502" y="577"/>
                    <a:pt x="1290"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4539984" y="2849708"/>
              <a:ext cx="123433" cy="8864"/>
            </a:xfrm>
            <a:custGeom>
              <a:avLst/>
              <a:gdLst/>
              <a:ahLst/>
              <a:cxnLst/>
              <a:rect l="l" t="t" r="r" b="b"/>
              <a:pathLst>
                <a:path w="1671" h="120" extrusionOk="0">
                  <a:moveTo>
                    <a:pt x="1671" y="120"/>
                  </a:moveTo>
                  <a:lnTo>
                    <a:pt x="1" y="120"/>
                  </a:lnTo>
                  <a:lnTo>
                    <a:pt x="1" y="0"/>
                  </a:lnTo>
                  <a:lnTo>
                    <a:pt x="16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4524768" y="3636360"/>
              <a:ext cx="154309" cy="53478"/>
            </a:xfrm>
            <a:custGeom>
              <a:avLst/>
              <a:gdLst/>
              <a:ahLst/>
              <a:cxnLst/>
              <a:rect l="l" t="t" r="r" b="b"/>
              <a:pathLst>
                <a:path w="2089" h="724" extrusionOk="0">
                  <a:moveTo>
                    <a:pt x="1708" y="0"/>
                  </a:moveTo>
                  <a:lnTo>
                    <a:pt x="381" y="0"/>
                  </a:lnTo>
                  <a:cubicBezTo>
                    <a:pt x="169" y="0"/>
                    <a:pt x="0" y="174"/>
                    <a:pt x="0" y="386"/>
                  </a:cubicBezTo>
                  <a:lnTo>
                    <a:pt x="0" y="723"/>
                  </a:lnTo>
                  <a:lnTo>
                    <a:pt x="2089" y="723"/>
                  </a:lnTo>
                  <a:lnTo>
                    <a:pt x="2089" y="386"/>
                  </a:lnTo>
                  <a:cubicBezTo>
                    <a:pt x="2089" y="174"/>
                    <a:pt x="1915" y="0"/>
                    <a:pt x="1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4524768" y="3678537"/>
              <a:ext cx="154309" cy="11301"/>
            </a:xfrm>
            <a:custGeom>
              <a:avLst/>
              <a:gdLst/>
              <a:ahLst/>
              <a:cxnLst/>
              <a:rect l="l" t="t" r="r" b="b"/>
              <a:pathLst>
                <a:path w="2089" h="153" extrusionOk="0">
                  <a:moveTo>
                    <a:pt x="2089" y="0"/>
                  </a:moveTo>
                  <a:lnTo>
                    <a:pt x="0" y="0"/>
                  </a:lnTo>
                  <a:lnTo>
                    <a:pt x="0" y="152"/>
                  </a:lnTo>
                  <a:lnTo>
                    <a:pt x="2089"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4841350" y="2870981"/>
              <a:ext cx="108955" cy="785111"/>
            </a:xfrm>
            <a:custGeom>
              <a:avLst/>
              <a:gdLst/>
              <a:ahLst/>
              <a:cxnLst/>
              <a:rect l="l" t="t" r="r" b="b"/>
              <a:pathLst>
                <a:path w="1475" h="10629" extrusionOk="0">
                  <a:moveTo>
                    <a:pt x="1474" y="10629"/>
                  </a:moveTo>
                  <a:lnTo>
                    <a:pt x="0" y="10629"/>
                  </a:lnTo>
                  <a:lnTo>
                    <a:pt x="190" y="1"/>
                  </a:lnTo>
                  <a:lnTo>
                    <a:pt x="1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4885890" y="2870981"/>
              <a:ext cx="19796" cy="785111"/>
            </a:xfrm>
            <a:custGeom>
              <a:avLst/>
              <a:gdLst/>
              <a:ahLst/>
              <a:cxnLst/>
              <a:rect l="l" t="t" r="r" b="b"/>
              <a:pathLst>
                <a:path w="268" h="10629" extrusionOk="0">
                  <a:moveTo>
                    <a:pt x="267" y="10629"/>
                  </a:moveTo>
                  <a:lnTo>
                    <a:pt x="1" y="10629"/>
                  </a:lnTo>
                  <a:lnTo>
                    <a:pt x="33" y="1"/>
                  </a:lnTo>
                  <a:lnTo>
                    <a:pt x="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4911595" y="2870981"/>
              <a:ext cx="24229" cy="785111"/>
            </a:xfrm>
            <a:custGeom>
              <a:avLst/>
              <a:gdLst/>
              <a:ahLst/>
              <a:cxnLst/>
              <a:rect l="l" t="t" r="r" b="b"/>
              <a:pathLst>
                <a:path w="328" h="10629" extrusionOk="0">
                  <a:moveTo>
                    <a:pt x="327" y="10629"/>
                  </a:moveTo>
                  <a:lnTo>
                    <a:pt x="61" y="10629"/>
                  </a:lnTo>
                  <a:lnTo>
                    <a:pt x="1" y="1"/>
                  </a:lnTo>
                  <a:lnTo>
                    <a:pt x="1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4855015" y="2870981"/>
              <a:ext cx="24155" cy="785111"/>
            </a:xfrm>
            <a:custGeom>
              <a:avLst/>
              <a:gdLst/>
              <a:ahLst/>
              <a:cxnLst/>
              <a:rect l="l" t="t" r="r" b="b"/>
              <a:pathLst>
                <a:path w="327" h="10629" extrusionOk="0">
                  <a:moveTo>
                    <a:pt x="267" y="10629"/>
                  </a:moveTo>
                  <a:lnTo>
                    <a:pt x="0" y="10629"/>
                  </a:lnTo>
                  <a:lnTo>
                    <a:pt x="131" y="1"/>
                  </a:ln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4834111" y="2849708"/>
              <a:ext cx="123359" cy="42620"/>
            </a:xfrm>
            <a:custGeom>
              <a:avLst/>
              <a:gdLst/>
              <a:ahLst/>
              <a:cxnLst/>
              <a:rect l="l" t="t" r="r" b="b"/>
              <a:pathLst>
                <a:path w="1670" h="577" extrusionOk="0">
                  <a:moveTo>
                    <a:pt x="1289" y="577"/>
                  </a:moveTo>
                  <a:lnTo>
                    <a:pt x="381" y="577"/>
                  </a:lnTo>
                  <a:cubicBezTo>
                    <a:pt x="169" y="577"/>
                    <a:pt x="0" y="403"/>
                    <a:pt x="0" y="196"/>
                  </a:cubicBezTo>
                  <a:lnTo>
                    <a:pt x="0" y="0"/>
                  </a:lnTo>
                  <a:lnTo>
                    <a:pt x="1670" y="0"/>
                  </a:lnTo>
                  <a:lnTo>
                    <a:pt x="1670" y="196"/>
                  </a:lnTo>
                  <a:cubicBezTo>
                    <a:pt x="1670" y="403"/>
                    <a:pt x="1496" y="577"/>
                    <a:pt x="1289"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4834111" y="2849708"/>
              <a:ext cx="123359" cy="8864"/>
            </a:xfrm>
            <a:custGeom>
              <a:avLst/>
              <a:gdLst/>
              <a:ahLst/>
              <a:cxnLst/>
              <a:rect l="l" t="t" r="r" b="b"/>
              <a:pathLst>
                <a:path w="1670" h="120" extrusionOk="0">
                  <a:moveTo>
                    <a:pt x="1670" y="120"/>
                  </a:moveTo>
                  <a:lnTo>
                    <a:pt x="0" y="120"/>
                  </a:lnTo>
                  <a:lnTo>
                    <a:pt x="0" y="0"/>
                  </a:lnTo>
                  <a:lnTo>
                    <a:pt x="1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4818821" y="3636360"/>
              <a:ext cx="153940" cy="53478"/>
            </a:xfrm>
            <a:custGeom>
              <a:avLst/>
              <a:gdLst/>
              <a:ahLst/>
              <a:cxnLst/>
              <a:rect l="l" t="t" r="r" b="b"/>
              <a:pathLst>
                <a:path w="2084" h="724" extrusionOk="0">
                  <a:moveTo>
                    <a:pt x="1703" y="0"/>
                  </a:moveTo>
                  <a:lnTo>
                    <a:pt x="381" y="0"/>
                  </a:lnTo>
                  <a:cubicBezTo>
                    <a:pt x="169" y="0"/>
                    <a:pt x="0" y="174"/>
                    <a:pt x="0" y="386"/>
                  </a:cubicBezTo>
                  <a:lnTo>
                    <a:pt x="0" y="723"/>
                  </a:lnTo>
                  <a:lnTo>
                    <a:pt x="2084" y="723"/>
                  </a:lnTo>
                  <a:lnTo>
                    <a:pt x="2084" y="386"/>
                  </a:lnTo>
                  <a:cubicBezTo>
                    <a:pt x="2084" y="174"/>
                    <a:pt x="1915" y="0"/>
                    <a:pt x="1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4818821" y="3678537"/>
              <a:ext cx="153940" cy="11301"/>
            </a:xfrm>
            <a:custGeom>
              <a:avLst/>
              <a:gdLst/>
              <a:ahLst/>
              <a:cxnLst/>
              <a:rect l="l" t="t" r="r" b="b"/>
              <a:pathLst>
                <a:path w="2084" h="153" extrusionOk="0">
                  <a:moveTo>
                    <a:pt x="2084" y="0"/>
                  </a:moveTo>
                  <a:lnTo>
                    <a:pt x="0" y="0"/>
                  </a:lnTo>
                  <a:lnTo>
                    <a:pt x="0" y="152"/>
                  </a:lnTo>
                  <a:lnTo>
                    <a:pt x="2084"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5135403" y="2870981"/>
              <a:ext cx="108955" cy="785111"/>
            </a:xfrm>
            <a:custGeom>
              <a:avLst/>
              <a:gdLst/>
              <a:ahLst/>
              <a:cxnLst/>
              <a:rect l="l" t="t" r="r" b="b"/>
              <a:pathLst>
                <a:path w="1475" h="10629" extrusionOk="0">
                  <a:moveTo>
                    <a:pt x="1475" y="10629"/>
                  </a:moveTo>
                  <a:lnTo>
                    <a:pt x="1" y="10629"/>
                  </a:lnTo>
                  <a:lnTo>
                    <a:pt x="191" y="1"/>
                  </a:lnTo>
                  <a:lnTo>
                    <a:pt x="12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5179573" y="2870981"/>
              <a:ext cx="20166" cy="785111"/>
            </a:xfrm>
            <a:custGeom>
              <a:avLst/>
              <a:gdLst/>
              <a:ahLst/>
              <a:cxnLst/>
              <a:rect l="l" t="t" r="r" b="b"/>
              <a:pathLst>
                <a:path w="273" h="10629" extrusionOk="0">
                  <a:moveTo>
                    <a:pt x="273" y="10629"/>
                  </a:moveTo>
                  <a:lnTo>
                    <a:pt x="1" y="10629"/>
                  </a:lnTo>
                  <a:lnTo>
                    <a:pt x="39" y="1"/>
                  </a:lnTo>
                  <a:lnTo>
                    <a:pt x="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5205278" y="2870981"/>
              <a:ext cx="24598" cy="785111"/>
            </a:xfrm>
            <a:custGeom>
              <a:avLst/>
              <a:gdLst/>
              <a:ahLst/>
              <a:cxnLst/>
              <a:rect l="l" t="t" r="r" b="b"/>
              <a:pathLst>
                <a:path w="333" h="10629" extrusionOk="0">
                  <a:moveTo>
                    <a:pt x="333" y="10629"/>
                  </a:moveTo>
                  <a:lnTo>
                    <a:pt x="61" y="10629"/>
                  </a:lnTo>
                  <a:lnTo>
                    <a:pt x="1" y="1"/>
                  </a:lnTo>
                  <a:lnTo>
                    <a:pt x="2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5148698" y="2870981"/>
              <a:ext cx="24524" cy="785111"/>
            </a:xfrm>
            <a:custGeom>
              <a:avLst/>
              <a:gdLst/>
              <a:ahLst/>
              <a:cxnLst/>
              <a:rect l="l" t="t" r="r" b="b"/>
              <a:pathLst>
                <a:path w="332" h="10629" extrusionOk="0">
                  <a:moveTo>
                    <a:pt x="272" y="10629"/>
                  </a:moveTo>
                  <a:lnTo>
                    <a:pt x="0" y="10629"/>
                  </a:lnTo>
                  <a:lnTo>
                    <a:pt x="136" y="1"/>
                  </a:lnTo>
                  <a:lnTo>
                    <a:pt x="3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5128164" y="2849708"/>
              <a:ext cx="123433" cy="42620"/>
            </a:xfrm>
            <a:custGeom>
              <a:avLst/>
              <a:gdLst/>
              <a:ahLst/>
              <a:cxnLst/>
              <a:rect l="l" t="t" r="r" b="b"/>
              <a:pathLst>
                <a:path w="1671" h="577" extrusionOk="0">
                  <a:moveTo>
                    <a:pt x="1284" y="577"/>
                  </a:moveTo>
                  <a:lnTo>
                    <a:pt x="381" y="577"/>
                  </a:lnTo>
                  <a:cubicBezTo>
                    <a:pt x="169" y="577"/>
                    <a:pt x="1" y="403"/>
                    <a:pt x="1" y="196"/>
                  </a:cubicBezTo>
                  <a:lnTo>
                    <a:pt x="1" y="0"/>
                  </a:lnTo>
                  <a:lnTo>
                    <a:pt x="1670" y="0"/>
                  </a:lnTo>
                  <a:lnTo>
                    <a:pt x="1670" y="196"/>
                  </a:lnTo>
                  <a:cubicBezTo>
                    <a:pt x="1670" y="403"/>
                    <a:pt x="1496" y="577"/>
                    <a:pt x="1284"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5128164" y="2849708"/>
              <a:ext cx="123433" cy="8864"/>
            </a:xfrm>
            <a:custGeom>
              <a:avLst/>
              <a:gdLst/>
              <a:ahLst/>
              <a:cxnLst/>
              <a:rect l="l" t="t" r="r" b="b"/>
              <a:pathLst>
                <a:path w="1671" h="120" extrusionOk="0">
                  <a:moveTo>
                    <a:pt x="1670" y="120"/>
                  </a:moveTo>
                  <a:lnTo>
                    <a:pt x="1" y="120"/>
                  </a:lnTo>
                  <a:lnTo>
                    <a:pt x="1" y="0"/>
                  </a:lnTo>
                  <a:lnTo>
                    <a:pt x="1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5112505" y="3636360"/>
              <a:ext cx="154383" cy="53478"/>
            </a:xfrm>
            <a:custGeom>
              <a:avLst/>
              <a:gdLst/>
              <a:ahLst/>
              <a:cxnLst/>
              <a:rect l="l" t="t" r="r" b="b"/>
              <a:pathLst>
                <a:path w="2090" h="724" extrusionOk="0">
                  <a:moveTo>
                    <a:pt x="1708" y="0"/>
                  </a:moveTo>
                  <a:lnTo>
                    <a:pt x="381" y="0"/>
                  </a:lnTo>
                  <a:cubicBezTo>
                    <a:pt x="175" y="0"/>
                    <a:pt x="1" y="174"/>
                    <a:pt x="1" y="386"/>
                  </a:cubicBezTo>
                  <a:lnTo>
                    <a:pt x="1" y="723"/>
                  </a:lnTo>
                  <a:lnTo>
                    <a:pt x="2089" y="723"/>
                  </a:lnTo>
                  <a:lnTo>
                    <a:pt x="2089" y="386"/>
                  </a:lnTo>
                  <a:cubicBezTo>
                    <a:pt x="2089" y="174"/>
                    <a:pt x="1921" y="0"/>
                    <a:pt x="1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5112505" y="3678537"/>
              <a:ext cx="154383" cy="11301"/>
            </a:xfrm>
            <a:custGeom>
              <a:avLst/>
              <a:gdLst/>
              <a:ahLst/>
              <a:cxnLst/>
              <a:rect l="l" t="t" r="r" b="b"/>
              <a:pathLst>
                <a:path w="2090" h="153" extrusionOk="0">
                  <a:moveTo>
                    <a:pt x="2089" y="0"/>
                  </a:moveTo>
                  <a:lnTo>
                    <a:pt x="1" y="0"/>
                  </a:lnTo>
                  <a:lnTo>
                    <a:pt x="1" y="152"/>
                  </a:lnTo>
                  <a:lnTo>
                    <a:pt x="2089"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5429086" y="2870981"/>
              <a:ext cx="108955" cy="785111"/>
            </a:xfrm>
            <a:custGeom>
              <a:avLst/>
              <a:gdLst/>
              <a:ahLst/>
              <a:cxnLst/>
              <a:rect l="l" t="t" r="r" b="b"/>
              <a:pathLst>
                <a:path w="1475" h="10629" extrusionOk="0">
                  <a:moveTo>
                    <a:pt x="1475" y="10629"/>
                  </a:moveTo>
                  <a:lnTo>
                    <a:pt x="1" y="10629"/>
                  </a:lnTo>
                  <a:lnTo>
                    <a:pt x="196" y="1"/>
                  </a:lnTo>
                  <a:lnTo>
                    <a:pt x="1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5473700" y="2870981"/>
              <a:ext cx="19723" cy="785111"/>
            </a:xfrm>
            <a:custGeom>
              <a:avLst/>
              <a:gdLst/>
              <a:ahLst/>
              <a:cxnLst/>
              <a:rect l="l" t="t" r="r" b="b"/>
              <a:pathLst>
                <a:path w="267" h="10629" extrusionOk="0">
                  <a:moveTo>
                    <a:pt x="267" y="10629"/>
                  </a:moveTo>
                  <a:lnTo>
                    <a:pt x="0" y="10629"/>
                  </a:lnTo>
                  <a:lnTo>
                    <a:pt x="33" y="1"/>
                  </a:lnTo>
                  <a:lnTo>
                    <a:pt x="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5499405" y="2870981"/>
              <a:ext cx="24155" cy="785111"/>
            </a:xfrm>
            <a:custGeom>
              <a:avLst/>
              <a:gdLst/>
              <a:ahLst/>
              <a:cxnLst/>
              <a:rect l="l" t="t" r="r" b="b"/>
              <a:pathLst>
                <a:path w="327" h="10629" extrusionOk="0">
                  <a:moveTo>
                    <a:pt x="327" y="10629"/>
                  </a:moveTo>
                  <a:lnTo>
                    <a:pt x="60" y="10629"/>
                  </a:lnTo>
                  <a:lnTo>
                    <a:pt x="0" y="1"/>
                  </a:lnTo>
                  <a:lnTo>
                    <a:pt x="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5442751" y="2870981"/>
              <a:ext cx="24598" cy="785111"/>
            </a:xfrm>
            <a:custGeom>
              <a:avLst/>
              <a:gdLst/>
              <a:ahLst/>
              <a:cxnLst/>
              <a:rect l="l" t="t" r="r" b="b"/>
              <a:pathLst>
                <a:path w="333" h="10629" extrusionOk="0">
                  <a:moveTo>
                    <a:pt x="267" y="10629"/>
                  </a:moveTo>
                  <a:lnTo>
                    <a:pt x="0" y="10629"/>
                  </a:lnTo>
                  <a:lnTo>
                    <a:pt x="131" y="1"/>
                  </a:lnTo>
                  <a:lnTo>
                    <a:pt x="3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5421848" y="2849708"/>
              <a:ext cx="123433" cy="42620"/>
            </a:xfrm>
            <a:custGeom>
              <a:avLst/>
              <a:gdLst/>
              <a:ahLst/>
              <a:cxnLst/>
              <a:rect l="l" t="t" r="r" b="b"/>
              <a:pathLst>
                <a:path w="1671" h="577" extrusionOk="0">
                  <a:moveTo>
                    <a:pt x="1290" y="577"/>
                  </a:moveTo>
                  <a:lnTo>
                    <a:pt x="381" y="577"/>
                  </a:lnTo>
                  <a:cubicBezTo>
                    <a:pt x="175" y="577"/>
                    <a:pt x="1" y="403"/>
                    <a:pt x="1" y="196"/>
                  </a:cubicBezTo>
                  <a:lnTo>
                    <a:pt x="1" y="0"/>
                  </a:lnTo>
                  <a:lnTo>
                    <a:pt x="1670" y="0"/>
                  </a:lnTo>
                  <a:lnTo>
                    <a:pt x="1670" y="196"/>
                  </a:lnTo>
                  <a:cubicBezTo>
                    <a:pt x="1670" y="403"/>
                    <a:pt x="1502" y="577"/>
                    <a:pt x="1290" y="5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5421848" y="2849708"/>
              <a:ext cx="123433" cy="8864"/>
            </a:xfrm>
            <a:custGeom>
              <a:avLst/>
              <a:gdLst/>
              <a:ahLst/>
              <a:cxnLst/>
              <a:rect l="l" t="t" r="r" b="b"/>
              <a:pathLst>
                <a:path w="1671" h="120" extrusionOk="0">
                  <a:moveTo>
                    <a:pt x="1670" y="120"/>
                  </a:moveTo>
                  <a:lnTo>
                    <a:pt x="1" y="120"/>
                  </a:lnTo>
                  <a:lnTo>
                    <a:pt x="1" y="0"/>
                  </a:lnTo>
                  <a:lnTo>
                    <a:pt x="16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5406558" y="3636360"/>
              <a:ext cx="154383" cy="53478"/>
            </a:xfrm>
            <a:custGeom>
              <a:avLst/>
              <a:gdLst/>
              <a:ahLst/>
              <a:cxnLst/>
              <a:rect l="l" t="t" r="r" b="b"/>
              <a:pathLst>
                <a:path w="2090" h="724" extrusionOk="0">
                  <a:moveTo>
                    <a:pt x="1703" y="0"/>
                  </a:moveTo>
                  <a:lnTo>
                    <a:pt x="382" y="0"/>
                  </a:lnTo>
                  <a:cubicBezTo>
                    <a:pt x="170" y="0"/>
                    <a:pt x="1" y="174"/>
                    <a:pt x="1" y="386"/>
                  </a:cubicBezTo>
                  <a:lnTo>
                    <a:pt x="1" y="723"/>
                  </a:lnTo>
                  <a:lnTo>
                    <a:pt x="2090" y="723"/>
                  </a:lnTo>
                  <a:lnTo>
                    <a:pt x="2090" y="386"/>
                  </a:lnTo>
                  <a:cubicBezTo>
                    <a:pt x="2090" y="174"/>
                    <a:pt x="1916" y="0"/>
                    <a:pt x="1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5406558" y="3678537"/>
              <a:ext cx="154383" cy="11301"/>
            </a:xfrm>
            <a:custGeom>
              <a:avLst/>
              <a:gdLst/>
              <a:ahLst/>
              <a:cxnLst/>
              <a:rect l="l" t="t" r="r" b="b"/>
              <a:pathLst>
                <a:path w="2090" h="153" extrusionOk="0">
                  <a:moveTo>
                    <a:pt x="2090" y="0"/>
                  </a:moveTo>
                  <a:lnTo>
                    <a:pt x="1" y="0"/>
                  </a:lnTo>
                  <a:lnTo>
                    <a:pt x="1" y="152"/>
                  </a:lnTo>
                  <a:lnTo>
                    <a:pt x="2090" y="152"/>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3537649" y="3689764"/>
              <a:ext cx="2105741" cy="110133"/>
            </a:xfrm>
            <a:custGeom>
              <a:avLst/>
              <a:gdLst/>
              <a:ahLst/>
              <a:cxnLst/>
              <a:rect l="l" t="t" r="r" b="b"/>
              <a:pathLst>
                <a:path w="28507" h="1491" extrusionOk="0">
                  <a:moveTo>
                    <a:pt x="28507" y="1491"/>
                  </a:moveTo>
                  <a:lnTo>
                    <a:pt x="0" y="1491"/>
                  </a:lnTo>
                  <a:lnTo>
                    <a:pt x="0" y="0"/>
                  </a:lnTo>
                  <a:lnTo>
                    <a:pt x="28507" y="0"/>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3506700" y="3744793"/>
              <a:ext cx="2167642" cy="78001"/>
            </a:xfrm>
            <a:custGeom>
              <a:avLst/>
              <a:gdLst/>
              <a:ahLst/>
              <a:cxnLst/>
              <a:rect l="l" t="t" r="r" b="b"/>
              <a:pathLst>
                <a:path w="29345" h="1056" extrusionOk="0">
                  <a:moveTo>
                    <a:pt x="29344" y="1056"/>
                  </a:moveTo>
                  <a:lnTo>
                    <a:pt x="0" y="1056"/>
                  </a:lnTo>
                  <a:lnTo>
                    <a:pt x="0" y="1"/>
                  </a:lnTo>
                  <a:lnTo>
                    <a:pt x="293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3506700" y="3799821"/>
              <a:ext cx="2167642" cy="388161"/>
            </a:xfrm>
            <a:custGeom>
              <a:avLst/>
              <a:gdLst/>
              <a:ahLst/>
              <a:cxnLst/>
              <a:rect l="l" t="t" r="r" b="b"/>
              <a:pathLst>
                <a:path w="29345" h="5255" extrusionOk="0">
                  <a:moveTo>
                    <a:pt x="29344" y="5255"/>
                  </a:moveTo>
                  <a:lnTo>
                    <a:pt x="0" y="5255"/>
                  </a:lnTo>
                  <a:lnTo>
                    <a:pt x="0" y="1"/>
                  </a:lnTo>
                  <a:lnTo>
                    <a:pt x="293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3625990" y="3872134"/>
              <a:ext cx="149951" cy="239175"/>
            </a:xfrm>
            <a:custGeom>
              <a:avLst/>
              <a:gdLst/>
              <a:ahLst/>
              <a:cxnLst/>
              <a:rect l="l" t="t" r="r" b="b"/>
              <a:pathLst>
                <a:path w="2030" h="3238" extrusionOk="0">
                  <a:moveTo>
                    <a:pt x="2030" y="3237"/>
                  </a:moveTo>
                  <a:lnTo>
                    <a:pt x="1" y="3237"/>
                  </a:lnTo>
                  <a:lnTo>
                    <a:pt x="1" y="1"/>
                  </a:lnTo>
                  <a:lnTo>
                    <a:pt x="2030"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3922480" y="3872134"/>
              <a:ext cx="149951" cy="239175"/>
            </a:xfrm>
            <a:custGeom>
              <a:avLst/>
              <a:gdLst/>
              <a:ahLst/>
              <a:cxnLst/>
              <a:rect l="l" t="t" r="r" b="b"/>
              <a:pathLst>
                <a:path w="2030" h="3238" extrusionOk="0">
                  <a:moveTo>
                    <a:pt x="2030" y="3237"/>
                  </a:moveTo>
                  <a:lnTo>
                    <a:pt x="1" y="3237"/>
                  </a:lnTo>
                  <a:lnTo>
                    <a:pt x="1" y="1"/>
                  </a:lnTo>
                  <a:lnTo>
                    <a:pt x="2030"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4218971" y="3872134"/>
              <a:ext cx="149951" cy="239175"/>
            </a:xfrm>
            <a:custGeom>
              <a:avLst/>
              <a:gdLst/>
              <a:ahLst/>
              <a:cxnLst/>
              <a:rect l="l" t="t" r="r" b="b"/>
              <a:pathLst>
                <a:path w="2030" h="3238" extrusionOk="0">
                  <a:moveTo>
                    <a:pt x="2030" y="3237"/>
                  </a:moveTo>
                  <a:lnTo>
                    <a:pt x="1" y="3237"/>
                  </a:lnTo>
                  <a:lnTo>
                    <a:pt x="1" y="1"/>
                  </a:lnTo>
                  <a:lnTo>
                    <a:pt x="2030"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4515461" y="3872134"/>
              <a:ext cx="149951" cy="239175"/>
            </a:xfrm>
            <a:custGeom>
              <a:avLst/>
              <a:gdLst/>
              <a:ahLst/>
              <a:cxnLst/>
              <a:rect l="l" t="t" r="r" b="b"/>
              <a:pathLst>
                <a:path w="2030" h="3238" extrusionOk="0">
                  <a:moveTo>
                    <a:pt x="2030" y="3237"/>
                  </a:moveTo>
                  <a:lnTo>
                    <a:pt x="1" y="3237"/>
                  </a:lnTo>
                  <a:lnTo>
                    <a:pt x="1" y="1"/>
                  </a:lnTo>
                  <a:lnTo>
                    <a:pt x="2030"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4812026" y="3872134"/>
              <a:ext cx="149877" cy="239175"/>
            </a:xfrm>
            <a:custGeom>
              <a:avLst/>
              <a:gdLst/>
              <a:ahLst/>
              <a:cxnLst/>
              <a:rect l="l" t="t" r="r" b="b"/>
              <a:pathLst>
                <a:path w="2029" h="3238" extrusionOk="0">
                  <a:moveTo>
                    <a:pt x="2029" y="3237"/>
                  </a:moveTo>
                  <a:lnTo>
                    <a:pt x="0" y="3237"/>
                  </a:lnTo>
                  <a:lnTo>
                    <a:pt x="0" y="1"/>
                  </a:lnTo>
                  <a:lnTo>
                    <a:pt x="2029"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5108516" y="3872134"/>
              <a:ext cx="149877" cy="239175"/>
            </a:xfrm>
            <a:custGeom>
              <a:avLst/>
              <a:gdLst/>
              <a:ahLst/>
              <a:cxnLst/>
              <a:rect l="l" t="t" r="r" b="b"/>
              <a:pathLst>
                <a:path w="2029" h="3238" extrusionOk="0">
                  <a:moveTo>
                    <a:pt x="2029" y="3237"/>
                  </a:moveTo>
                  <a:lnTo>
                    <a:pt x="0" y="3237"/>
                  </a:lnTo>
                  <a:lnTo>
                    <a:pt x="0" y="1"/>
                  </a:lnTo>
                  <a:lnTo>
                    <a:pt x="2029"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5405007" y="3872134"/>
              <a:ext cx="149877" cy="239175"/>
            </a:xfrm>
            <a:custGeom>
              <a:avLst/>
              <a:gdLst/>
              <a:ahLst/>
              <a:cxnLst/>
              <a:rect l="l" t="t" r="r" b="b"/>
              <a:pathLst>
                <a:path w="2029" h="3238" extrusionOk="0">
                  <a:moveTo>
                    <a:pt x="2029" y="3237"/>
                  </a:moveTo>
                  <a:lnTo>
                    <a:pt x="0" y="3237"/>
                  </a:lnTo>
                  <a:lnTo>
                    <a:pt x="0" y="1"/>
                  </a:lnTo>
                  <a:lnTo>
                    <a:pt x="2029" y="1"/>
                  </a:lnTo>
                  <a:close/>
                </a:path>
              </a:pathLst>
            </a:custGeom>
            <a:solidFill>
              <a:srgbClr val="C7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457175" y="4183100"/>
              <a:ext cx="8229618" cy="316647"/>
            </a:xfrm>
            <a:custGeom>
              <a:avLst/>
              <a:gdLst/>
              <a:ahLst/>
              <a:cxnLst/>
              <a:rect l="l" t="t" r="r" b="b"/>
              <a:pathLst>
                <a:path w="91547" h="6278" extrusionOk="0">
                  <a:moveTo>
                    <a:pt x="1" y="6277"/>
                  </a:moveTo>
                  <a:lnTo>
                    <a:pt x="91547" y="6277"/>
                  </a:lnTo>
                  <a:lnTo>
                    <a:pt x="91547"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2042295" y="3293549"/>
              <a:ext cx="178239" cy="842391"/>
            </a:xfrm>
            <a:custGeom>
              <a:avLst/>
              <a:gdLst/>
              <a:ahLst/>
              <a:cxnLst/>
              <a:rect l="l" t="t" r="r" b="b"/>
              <a:pathLst>
                <a:path w="1693" h="8002" extrusionOk="0">
                  <a:moveTo>
                    <a:pt x="876" y="1"/>
                  </a:moveTo>
                  <a:lnTo>
                    <a:pt x="1" y="142"/>
                  </a:lnTo>
                  <a:lnTo>
                    <a:pt x="202" y="7898"/>
                  </a:lnTo>
                  <a:lnTo>
                    <a:pt x="1692" y="8002"/>
                  </a:lnTo>
                  <a:lnTo>
                    <a:pt x="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1994816" y="3256388"/>
              <a:ext cx="194136" cy="81902"/>
            </a:xfrm>
            <a:custGeom>
              <a:avLst/>
              <a:gdLst/>
              <a:ahLst/>
              <a:cxnLst/>
              <a:rect l="l" t="t" r="r" b="b"/>
              <a:pathLst>
                <a:path w="1844" h="778" extrusionOk="0">
                  <a:moveTo>
                    <a:pt x="1844" y="0"/>
                  </a:moveTo>
                  <a:lnTo>
                    <a:pt x="0" y="354"/>
                  </a:lnTo>
                  <a:lnTo>
                    <a:pt x="452" y="778"/>
                  </a:lnTo>
                  <a:lnTo>
                    <a:pt x="1371" y="778"/>
                  </a:lnTo>
                  <a:lnTo>
                    <a:pt x="18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2072087" y="3338184"/>
              <a:ext cx="59062" cy="797755"/>
            </a:xfrm>
            <a:custGeom>
              <a:avLst/>
              <a:gdLst/>
              <a:ahLst/>
              <a:cxnLst/>
              <a:rect l="l" t="t" r="r" b="b"/>
              <a:pathLst>
                <a:path w="561" h="7578" extrusionOk="0">
                  <a:moveTo>
                    <a:pt x="0" y="1"/>
                  </a:moveTo>
                  <a:lnTo>
                    <a:pt x="185" y="7578"/>
                  </a:lnTo>
                  <a:lnTo>
                    <a:pt x="561" y="757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2108196" y="3321025"/>
              <a:ext cx="80750" cy="786912"/>
            </a:xfrm>
            <a:custGeom>
              <a:avLst/>
              <a:gdLst/>
              <a:ahLst/>
              <a:cxnLst/>
              <a:rect l="l" t="t" r="r" b="b"/>
              <a:pathLst>
                <a:path w="767" h="7475" extrusionOk="0">
                  <a:moveTo>
                    <a:pt x="0" y="1"/>
                  </a:moveTo>
                  <a:lnTo>
                    <a:pt x="381" y="7474"/>
                  </a:lnTo>
                  <a:lnTo>
                    <a:pt x="767" y="747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1928388" y="4076139"/>
              <a:ext cx="565880" cy="173173"/>
            </a:xfrm>
            <a:custGeom>
              <a:avLst/>
              <a:gdLst/>
              <a:ahLst/>
              <a:cxnLst/>
              <a:rect l="l" t="t" r="r" b="b"/>
              <a:pathLst>
                <a:path w="5375" h="1645" extrusionOk="0">
                  <a:moveTo>
                    <a:pt x="4115" y="1"/>
                  </a:moveTo>
                  <a:cubicBezTo>
                    <a:pt x="4098" y="1"/>
                    <a:pt x="4082" y="3"/>
                    <a:pt x="4069" y="7"/>
                  </a:cubicBezTo>
                  <a:cubicBezTo>
                    <a:pt x="3780" y="100"/>
                    <a:pt x="3579" y="464"/>
                    <a:pt x="3579" y="464"/>
                  </a:cubicBezTo>
                  <a:cubicBezTo>
                    <a:pt x="3579" y="464"/>
                    <a:pt x="2965" y="78"/>
                    <a:pt x="2720" y="35"/>
                  </a:cubicBezTo>
                  <a:cubicBezTo>
                    <a:pt x="2704" y="32"/>
                    <a:pt x="2684" y="31"/>
                    <a:pt x="2659" y="31"/>
                  </a:cubicBezTo>
                  <a:cubicBezTo>
                    <a:pt x="2290" y="31"/>
                    <a:pt x="943" y="283"/>
                    <a:pt x="734" y="339"/>
                  </a:cubicBezTo>
                  <a:cubicBezTo>
                    <a:pt x="517" y="399"/>
                    <a:pt x="0" y="1645"/>
                    <a:pt x="0" y="1645"/>
                  </a:cubicBezTo>
                  <a:lnTo>
                    <a:pt x="5374" y="1427"/>
                  </a:lnTo>
                  <a:lnTo>
                    <a:pt x="5374" y="840"/>
                  </a:lnTo>
                  <a:cubicBezTo>
                    <a:pt x="5374" y="840"/>
                    <a:pt x="4451" y="1"/>
                    <a:pt x="4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2017134" y="4126143"/>
              <a:ext cx="408908" cy="185069"/>
            </a:xfrm>
            <a:custGeom>
              <a:avLst/>
              <a:gdLst/>
              <a:ahLst/>
              <a:cxnLst/>
              <a:rect l="l" t="t" r="r" b="b"/>
              <a:pathLst>
                <a:path w="3884" h="1758" extrusionOk="0">
                  <a:moveTo>
                    <a:pt x="2236" y="0"/>
                  </a:moveTo>
                  <a:lnTo>
                    <a:pt x="1632" y="669"/>
                  </a:lnTo>
                  <a:lnTo>
                    <a:pt x="522" y="1148"/>
                  </a:lnTo>
                  <a:lnTo>
                    <a:pt x="0" y="1757"/>
                  </a:lnTo>
                  <a:lnTo>
                    <a:pt x="0" y="1757"/>
                  </a:lnTo>
                  <a:lnTo>
                    <a:pt x="1931" y="1632"/>
                  </a:lnTo>
                  <a:lnTo>
                    <a:pt x="3884" y="952"/>
                  </a:lnTo>
                  <a:lnTo>
                    <a:pt x="2459" y="822"/>
                  </a:lnTo>
                  <a:lnTo>
                    <a:pt x="2742" y="93"/>
                  </a:lnTo>
                  <a:lnTo>
                    <a:pt x="22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4524807" y="4255815"/>
              <a:ext cx="397407" cy="127860"/>
            </a:xfrm>
            <a:custGeom>
              <a:avLst/>
              <a:gdLst/>
              <a:ahLst/>
              <a:cxnLst/>
              <a:rect l="l" t="t" r="r" b="b"/>
              <a:pathLst>
                <a:path w="5380" h="1731" extrusionOk="0">
                  <a:moveTo>
                    <a:pt x="0" y="1730"/>
                  </a:moveTo>
                  <a:cubicBezTo>
                    <a:pt x="0" y="1730"/>
                    <a:pt x="517" y="485"/>
                    <a:pt x="740" y="425"/>
                  </a:cubicBezTo>
                  <a:cubicBezTo>
                    <a:pt x="963" y="371"/>
                    <a:pt x="2475" y="82"/>
                    <a:pt x="2725" y="120"/>
                  </a:cubicBezTo>
                  <a:cubicBezTo>
                    <a:pt x="2970" y="164"/>
                    <a:pt x="3584" y="550"/>
                    <a:pt x="3584" y="550"/>
                  </a:cubicBezTo>
                  <a:cubicBezTo>
                    <a:pt x="3584" y="550"/>
                    <a:pt x="3786" y="186"/>
                    <a:pt x="4074" y="93"/>
                  </a:cubicBezTo>
                  <a:cubicBezTo>
                    <a:pt x="4362" y="1"/>
                    <a:pt x="5379" y="925"/>
                    <a:pt x="5379" y="925"/>
                  </a:cubicBezTo>
                  <a:lnTo>
                    <a:pt x="5379" y="151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4587444" y="4297622"/>
              <a:ext cx="286532" cy="129411"/>
            </a:xfrm>
            <a:custGeom>
              <a:avLst/>
              <a:gdLst/>
              <a:ahLst/>
              <a:cxnLst/>
              <a:rect l="l" t="t" r="r" b="b"/>
              <a:pathLst>
                <a:path w="3879" h="1752" extrusionOk="0">
                  <a:moveTo>
                    <a:pt x="2736" y="93"/>
                  </a:moveTo>
                  <a:lnTo>
                    <a:pt x="2236" y="0"/>
                  </a:lnTo>
                  <a:lnTo>
                    <a:pt x="1627" y="664"/>
                  </a:lnTo>
                  <a:lnTo>
                    <a:pt x="523" y="1143"/>
                  </a:lnTo>
                  <a:lnTo>
                    <a:pt x="1" y="1752"/>
                  </a:lnTo>
                  <a:lnTo>
                    <a:pt x="1931" y="1627"/>
                  </a:lnTo>
                  <a:lnTo>
                    <a:pt x="3879" y="952"/>
                  </a:lnTo>
                  <a:lnTo>
                    <a:pt x="2459" y="81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6497326" y="3694205"/>
              <a:ext cx="304253" cy="553674"/>
            </a:xfrm>
            <a:custGeom>
              <a:avLst/>
              <a:gdLst/>
              <a:ahLst/>
              <a:cxnLst/>
              <a:rect l="l" t="t" r="r" b="b"/>
              <a:pathLst>
                <a:path w="3357" h="6109" extrusionOk="0">
                  <a:moveTo>
                    <a:pt x="1" y="5657"/>
                  </a:moveTo>
                  <a:lnTo>
                    <a:pt x="1333" y="0"/>
                  </a:lnTo>
                  <a:lnTo>
                    <a:pt x="3357" y="457"/>
                  </a:lnTo>
                  <a:lnTo>
                    <a:pt x="2905" y="610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6548079" y="3707527"/>
              <a:ext cx="140571" cy="468842"/>
            </a:xfrm>
            <a:custGeom>
              <a:avLst/>
              <a:gdLst/>
              <a:ahLst/>
              <a:cxnLst/>
              <a:rect l="l" t="t" r="r" b="b"/>
              <a:pathLst>
                <a:path w="1551" h="5173" extrusionOk="0">
                  <a:moveTo>
                    <a:pt x="1132" y="0"/>
                  </a:moveTo>
                  <a:lnTo>
                    <a:pt x="1" y="5173"/>
                  </a:lnTo>
                  <a:lnTo>
                    <a:pt x="485" y="5173"/>
                  </a:lnTo>
                  <a:lnTo>
                    <a:pt x="1551" y="9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6649674" y="3725200"/>
              <a:ext cx="118910" cy="481712"/>
            </a:xfrm>
            <a:custGeom>
              <a:avLst/>
              <a:gdLst/>
              <a:ahLst/>
              <a:cxnLst/>
              <a:rect l="l" t="t" r="r" b="b"/>
              <a:pathLst>
                <a:path w="1312" h="5315" extrusionOk="0">
                  <a:moveTo>
                    <a:pt x="811" y="1"/>
                  </a:moveTo>
                  <a:lnTo>
                    <a:pt x="0" y="5195"/>
                  </a:lnTo>
                  <a:lnTo>
                    <a:pt x="403" y="5315"/>
                  </a:lnTo>
                  <a:lnTo>
                    <a:pt x="1311" y="11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6574271" y="3619253"/>
              <a:ext cx="320477" cy="170661"/>
            </a:xfrm>
            <a:custGeom>
              <a:avLst/>
              <a:gdLst/>
              <a:ahLst/>
              <a:cxnLst/>
              <a:rect l="l" t="t" r="r" b="b"/>
              <a:pathLst>
                <a:path w="3536" h="1883" extrusionOk="0">
                  <a:moveTo>
                    <a:pt x="0" y="0"/>
                  </a:moveTo>
                  <a:lnTo>
                    <a:pt x="0" y="1170"/>
                  </a:lnTo>
                  <a:lnTo>
                    <a:pt x="2845" y="1882"/>
                  </a:lnTo>
                  <a:lnTo>
                    <a:pt x="3536" y="97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flipH="1">
              <a:off x="6367378" y="4108400"/>
              <a:ext cx="527375" cy="178609"/>
            </a:xfrm>
            <a:custGeom>
              <a:avLst/>
              <a:gdLst/>
              <a:ahLst/>
              <a:cxnLst/>
              <a:rect l="l" t="t" r="r" b="b"/>
              <a:pathLst>
                <a:path w="5380" h="1731" extrusionOk="0">
                  <a:moveTo>
                    <a:pt x="0" y="1730"/>
                  </a:moveTo>
                  <a:cubicBezTo>
                    <a:pt x="0" y="1730"/>
                    <a:pt x="517" y="485"/>
                    <a:pt x="740" y="425"/>
                  </a:cubicBezTo>
                  <a:cubicBezTo>
                    <a:pt x="963" y="371"/>
                    <a:pt x="2475" y="82"/>
                    <a:pt x="2725" y="120"/>
                  </a:cubicBezTo>
                  <a:cubicBezTo>
                    <a:pt x="2970" y="164"/>
                    <a:pt x="3584" y="550"/>
                    <a:pt x="3584" y="550"/>
                  </a:cubicBezTo>
                  <a:cubicBezTo>
                    <a:pt x="3584" y="550"/>
                    <a:pt x="3786" y="186"/>
                    <a:pt x="4074" y="93"/>
                  </a:cubicBezTo>
                  <a:cubicBezTo>
                    <a:pt x="4362" y="1"/>
                    <a:pt x="5379" y="925"/>
                    <a:pt x="5379" y="925"/>
                  </a:cubicBezTo>
                  <a:lnTo>
                    <a:pt x="5379" y="151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flipH="1">
              <a:off x="6431390" y="4166800"/>
              <a:ext cx="380239" cy="180776"/>
            </a:xfrm>
            <a:custGeom>
              <a:avLst/>
              <a:gdLst/>
              <a:ahLst/>
              <a:cxnLst/>
              <a:rect l="l" t="t" r="r" b="b"/>
              <a:pathLst>
                <a:path w="3879" h="1752" extrusionOk="0">
                  <a:moveTo>
                    <a:pt x="2736" y="93"/>
                  </a:moveTo>
                  <a:lnTo>
                    <a:pt x="2236" y="0"/>
                  </a:lnTo>
                  <a:lnTo>
                    <a:pt x="1627" y="664"/>
                  </a:lnTo>
                  <a:lnTo>
                    <a:pt x="523" y="1143"/>
                  </a:lnTo>
                  <a:lnTo>
                    <a:pt x="1" y="1752"/>
                  </a:lnTo>
                  <a:lnTo>
                    <a:pt x="1931" y="1627"/>
                  </a:lnTo>
                  <a:lnTo>
                    <a:pt x="3879" y="952"/>
                  </a:lnTo>
                  <a:lnTo>
                    <a:pt x="2459" y="81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28"/>
          <p:cNvGrpSpPr/>
          <p:nvPr/>
        </p:nvGrpSpPr>
        <p:grpSpPr>
          <a:xfrm>
            <a:off x="6391826" y="1623487"/>
            <a:ext cx="2013244" cy="1502994"/>
            <a:chOff x="802031" y="1169106"/>
            <a:chExt cx="2013244" cy="1502994"/>
          </a:xfrm>
        </p:grpSpPr>
        <p:grpSp>
          <p:nvGrpSpPr>
            <p:cNvPr id="1860" name="Google Shape;1860;p28"/>
            <p:cNvGrpSpPr/>
            <p:nvPr/>
          </p:nvGrpSpPr>
          <p:grpSpPr>
            <a:xfrm>
              <a:off x="811750" y="1169106"/>
              <a:ext cx="2003525" cy="885387"/>
              <a:chOff x="-2105675" y="1362881"/>
              <a:chExt cx="2003525" cy="885387"/>
            </a:xfrm>
          </p:grpSpPr>
          <p:sp>
            <p:nvSpPr>
              <p:cNvPr id="1861" name="Google Shape;1861;p28"/>
              <p:cNvSpPr txBox="1"/>
              <p:nvPr/>
            </p:nvSpPr>
            <p:spPr>
              <a:xfrm>
                <a:off x="-2105675" y="1362881"/>
                <a:ext cx="1980300" cy="3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400" b="1" dirty="0" err="1">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Grundzüge</a:t>
                </a:r>
                <a:endParaRPr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1862" name="Google Shape;1862;p28"/>
              <p:cNvSpPr txBox="1"/>
              <p:nvPr/>
            </p:nvSpPr>
            <p:spPr>
              <a:xfrm>
                <a:off x="-2082450" y="1696868"/>
                <a:ext cx="1980300" cy="5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dirty="0">
                  <a:solidFill>
                    <a:srgbClr val="000000"/>
                  </a:solidFill>
                  <a:latin typeface="Roboto"/>
                  <a:ea typeface="Roboto"/>
                  <a:cs typeface="Roboto"/>
                  <a:sym typeface="Roboto"/>
                </a:endParaRPr>
              </a:p>
            </p:txBody>
          </p:sp>
        </p:grpSp>
        <p:sp>
          <p:nvSpPr>
            <p:cNvPr id="1863" name="Google Shape;1863;p28"/>
            <p:cNvSpPr/>
            <p:nvPr/>
          </p:nvSpPr>
          <p:spPr>
            <a:xfrm>
              <a:off x="802031" y="2580300"/>
              <a:ext cx="1980300" cy="91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rafik 1"/>
          <p:cNvPicPr>
            <a:picLocks noChangeAspect="1"/>
          </p:cNvPicPr>
          <p:nvPr/>
        </p:nvPicPr>
        <p:blipFill>
          <a:blip r:embed="rId3"/>
          <a:stretch>
            <a:fillRect/>
          </a:stretch>
        </p:blipFill>
        <p:spPr>
          <a:xfrm>
            <a:off x="3581429" y="2498595"/>
            <a:ext cx="1981372" cy="548688"/>
          </a:xfrm>
          <a:prstGeom prst="rect">
            <a:avLst/>
          </a:prstGeom>
        </p:spPr>
      </p:pic>
      <p:sp>
        <p:nvSpPr>
          <p:cNvPr id="165" name="Google Shape;1862;p28"/>
          <p:cNvSpPr txBox="1"/>
          <p:nvPr/>
        </p:nvSpPr>
        <p:spPr>
          <a:xfrm>
            <a:off x="6159955" y="2000052"/>
            <a:ext cx="2444041" cy="551400"/>
          </a:xfrm>
          <a:prstGeom prst="rect">
            <a:avLst/>
          </a:prstGeom>
          <a:noFill/>
          <a:ln>
            <a:noFill/>
          </a:ln>
        </p:spPr>
        <p:txBody>
          <a:bodyPr spcFirstLastPara="1" wrap="square" lIns="91425" tIns="91425" rIns="91425" bIns="91425" anchor="t" anchorCtr="0">
            <a:noAutofit/>
          </a:bodyPr>
          <a:lstStyle/>
          <a:p>
            <a:pPr lvl="0" algn="ctr"/>
            <a:r>
              <a:rPr lang="de-DE" dirty="0">
                <a:latin typeface="Century Gothic" panose="020B0502020202020204" pitchFamily="34" charset="0"/>
                <a:ea typeface="Roboto"/>
                <a:cs typeface="Roboto"/>
                <a:sym typeface="Roboto"/>
              </a:rPr>
              <a:t>Symmetrie, Säulen, Gussmauerwerke</a:t>
            </a:r>
            <a:endParaRPr dirty="0">
              <a:solidFill>
                <a:srgbClr val="000000"/>
              </a:solidFill>
              <a:latin typeface="Century Gothic" panose="020B0502020202020204" pitchFamily="34" charset="0"/>
              <a:ea typeface="Roboto"/>
              <a:cs typeface="Roboto"/>
              <a:sym typeface="Roboto"/>
            </a:endParaRPr>
          </a:p>
        </p:txBody>
      </p:sp>
      <p:grpSp>
        <p:nvGrpSpPr>
          <p:cNvPr id="156" name="Google Shape;1859;p28">
            <a:extLst>
              <a:ext uri="{FF2B5EF4-FFF2-40B4-BE49-F238E27FC236}">
                <a16:creationId xmlns="" xmlns:a16="http://schemas.microsoft.com/office/drawing/2014/main" id="{C8B216B8-2D1D-DC42-B3EA-514021A2047B}"/>
              </a:ext>
            </a:extLst>
          </p:cNvPr>
          <p:cNvGrpSpPr/>
          <p:nvPr/>
        </p:nvGrpSpPr>
        <p:grpSpPr>
          <a:xfrm>
            <a:off x="801832" y="2018859"/>
            <a:ext cx="2013244" cy="1169007"/>
            <a:chOff x="802031" y="1503093"/>
            <a:chExt cx="2013244" cy="1169007"/>
          </a:xfrm>
        </p:grpSpPr>
        <p:sp>
          <p:nvSpPr>
            <p:cNvPr id="160" name="Google Shape;1862;p28">
              <a:extLst>
                <a:ext uri="{FF2B5EF4-FFF2-40B4-BE49-F238E27FC236}">
                  <a16:creationId xmlns="" xmlns:a16="http://schemas.microsoft.com/office/drawing/2014/main" id="{CE5435B1-9823-1A44-9229-F32A2B3FBCE1}"/>
                </a:ext>
              </a:extLst>
            </p:cNvPr>
            <p:cNvSpPr txBox="1"/>
            <p:nvPr/>
          </p:nvSpPr>
          <p:spPr>
            <a:xfrm>
              <a:off x="834975" y="1503093"/>
              <a:ext cx="1980300" cy="55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dirty="0">
                <a:solidFill>
                  <a:srgbClr val="000000"/>
                </a:solidFill>
                <a:latin typeface="Roboto"/>
                <a:ea typeface="Roboto"/>
                <a:cs typeface="Roboto"/>
                <a:sym typeface="Roboto"/>
              </a:endParaRPr>
            </a:p>
          </p:txBody>
        </p:sp>
        <p:sp>
          <p:nvSpPr>
            <p:cNvPr id="158" name="Google Shape;1863;p28">
              <a:extLst>
                <a:ext uri="{FF2B5EF4-FFF2-40B4-BE49-F238E27FC236}">
                  <a16:creationId xmlns="" xmlns:a16="http://schemas.microsoft.com/office/drawing/2014/main" id="{C3E45244-87EB-C94D-A061-BCE6A0D7DAC4}"/>
                </a:ext>
              </a:extLst>
            </p:cNvPr>
            <p:cNvSpPr/>
            <p:nvPr/>
          </p:nvSpPr>
          <p:spPr>
            <a:xfrm>
              <a:off x="802031" y="2580300"/>
              <a:ext cx="1980300" cy="91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862;p28">
            <a:extLst>
              <a:ext uri="{FF2B5EF4-FFF2-40B4-BE49-F238E27FC236}">
                <a16:creationId xmlns="" xmlns:a16="http://schemas.microsoft.com/office/drawing/2014/main" id="{CEF61B75-1E6D-694B-968E-99BC1731306E}"/>
              </a:ext>
            </a:extLst>
          </p:cNvPr>
          <p:cNvSpPr txBox="1"/>
          <p:nvPr/>
        </p:nvSpPr>
        <p:spPr>
          <a:xfrm>
            <a:off x="738028" y="1406437"/>
            <a:ext cx="2444041" cy="1372823"/>
          </a:xfrm>
          <a:prstGeom prst="rect">
            <a:avLst/>
          </a:prstGeom>
          <a:noFill/>
          <a:ln>
            <a:noFill/>
          </a:ln>
        </p:spPr>
        <p:txBody>
          <a:bodyPr spcFirstLastPara="1" wrap="square" lIns="91425" tIns="91425" rIns="91425" bIns="91425" anchor="t" anchorCtr="0">
            <a:noAutofit/>
          </a:bodyPr>
          <a:lstStyle/>
          <a:p>
            <a:pPr lvl="0"/>
            <a:r>
              <a:rPr lang="de-DE" sz="1200" dirty="0">
                <a:latin typeface="Century Gothic" panose="020B0502020202020204" pitchFamily="34" charset="0"/>
                <a:ea typeface="Roboto"/>
              </a:rPr>
              <a:t>Die Architektur der Moderne ist so schillernd und vielfältig, dass man vergisst wo die Wurzeln der heutigen Baukunst wirklich liegen.</a:t>
            </a:r>
          </a:p>
          <a:p>
            <a:pPr lvl="0"/>
            <a:endParaRPr lang="de-DE" sz="1200" dirty="0">
              <a:latin typeface="Century Gothic" panose="020B0502020202020204" pitchFamily="34" charset="0"/>
              <a:ea typeface="Roboto"/>
            </a:endParaRPr>
          </a:p>
          <a:p>
            <a:pPr lvl="0"/>
            <a:r>
              <a:rPr lang="de-DE" sz="1200" dirty="0">
                <a:latin typeface="Century Gothic" panose="020B0502020202020204" pitchFamily="34" charset="0"/>
                <a:ea typeface="Roboto"/>
              </a:rPr>
              <a:t>… Viele davon liegen im antiken Rom. </a:t>
            </a:r>
            <a:endParaRPr sz="1200" dirty="0">
              <a:latin typeface="Century Gothic" panose="020B0502020202020204" pitchFamily="34" charset="0"/>
              <a:ea typeface="Roboto"/>
              <a:sym typeface="Roboto"/>
            </a:endParaRPr>
          </a:p>
        </p:txBody>
      </p:sp>
    </p:spTree>
  </p:cSld>
  <p:clrMapOvr>
    <a:masterClrMapping/>
  </p:clrMapOvr>
  <p:transition spd="med">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grpSp>
        <p:nvGrpSpPr>
          <p:cNvPr id="1875" name="Google Shape;1875;p28"/>
          <p:cNvGrpSpPr/>
          <p:nvPr/>
        </p:nvGrpSpPr>
        <p:grpSpPr>
          <a:xfrm>
            <a:off x="403708" y="1824875"/>
            <a:ext cx="2349980" cy="1493750"/>
            <a:chOff x="6336698" y="1224250"/>
            <a:chExt cx="2349980" cy="1493750"/>
          </a:xfrm>
        </p:grpSpPr>
        <p:grpSp>
          <p:nvGrpSpPr>
            <p:cNvPr id="1876" name="Google Shape;1876;p28"/>
            <p:cNvGrpSpPr/>
            <p:nvPr/>
          </p:nvGrpSpPr>
          <p:grpSpPr>
            <a:xfrm>
              <a:off x="6336698" y="1224250"/>
              <a:ext cx="2349980" cy="1059122"/>
              <a:chOff x="-2082427" y="1418025"/>
              <a:chExt cx="2349980" cy="1059122"/>
            </a:xfrm>
          </p:grpSpPr>
          <p:sp>
            <p:nvSpPr>
              <p:cNvPr id="1877" name="Google Shape;1877;p28"/>
              <p:cNvSpPr txBox="1"/>
              <p:nvPr/>
            </p:nvSpPr>
            <p:spPr>
              <a:xfrm>
                <a:off x="-2082427" y="1418025"/>
                <a:ext cx="2349980" cy="348600"/>
              </a:xfrm>
              <a:prstGeom prst="rect">
                <a:avLst/>
              </a:prstGeom>
              <a:noFill/>
              <a:ln>
                <a:noFill/>
              </a:ln>
            </p:spPr>
            <p:txBody>
              <a:bodyPr spcFirstLastPara="1" wrap="square" lIns="91425" tIns="91425" rIns="91425" bIns="91425" anchor="ctr" anchorCtr="0">
                <a:noAutofit/>
              </a:bodyPr>
              <a:lstStyle/>
              <a:p>
                <a:pPr algn="ctr">
                  <a:buSzPts val="1100"/>
                </a:pPr>
                <a:r>
                  <a:rPr lang="de-DE" sz="2000" b="1" dirty="0">
                    <a:latin typeface="Baloo Thambi" panose="03080902040302020200" pitchFamily="66" charset="77"/>
                    <a:cs typeface="Baloo Thambi" panose="03080902040302020200" pitchFamily="66" charset="77"/>
                    <a:sym typeface="Fira Sans Extra Condensed"/>
                  </a:rPr>
                  <a:t>Bauwerke </a:t>
                </a:r>
                <a:r>
                  <a:rPr lang="de-DE" sz="2000" b="1" dirty="0" err="1">
                    <a:latin typeface="Baloo Thambi" panose="03080902040302020200" pitchFamily="66" charset="77"/>
                    <a:cs typeface="Baloo Thambi" panose="03080902040302020200" pitchFamily="66" charset="77"/>
                    <a:sym typeface="Fira Sans Extra Condensed"/>
                  </a:rPr>
                  <a:t>n</a:t>
                </a:r>
                <a:r>
                  <a:rPr lang="en" sz="2000" b="1">
                    <a:latin typeface="Baloo Thambi" panose="03080902040302020200" pitchFamily="66" charset="77"/>
                    <a:cs typeface="Baloo Thambi" panose="03080902040302020200" pitchFamily="66" charset="77"/>
                    <a:sym typeface="Fira Sans Extra Condensed"/>
                  </a:rPr>
                  <a:t>ach </a:t>
                </a:r>
                <a:r>
                  <a:rPr lang="en" sz="2000" b="1" smtClean="0">
                    <a:latin typeface="Baloo Thambi" panose="03080902040302020200" pitchFamily="66" charset="77"/>
                    <a:cs typeface="Baloo Thambi" panose="03080902040302020200" pitchFamily="66" charset="77"/>
                    <a:sym typeface="Fira Sans Extra Condensed"/>
                  </a:rPr>
                  <a:t>römischem </a:t>
                </a:r>
                <a:r>
                  <a:rPr lang="en" sz="2000" b="1" dirty="0">
                    <a:latin typeface="Baloo Thambi" panose="03080902040302020200" pitchFamily="66" charset="77"/>
                    <a:cs typeface="Baloo Thambi" panose="03080902040302020200" pitchFamily="66" charset="77"/>
                    <a:sym typeface="Fira Sans Extra Condensed"/>
                  </a:rPr>
                  <a:t>Vorbild</a:t>
                </a:r>
                <a:endParaRPr sz="2000" b="1" dirty="0">
                  <a:latin typeface="Baloo Thambi" panose="03080902040302020200" pitchFamily="66" charset="77"/>
                  <a:cs typeface="Baloo Thambi" panose="03080902040302020200" pitchFamily="66" charset="77"/>
                  <a:sym typeface="Fira Sans Extra Condensed"/>
                </a:endParaRPr>
              </a:p>
            </p:txBody>
          </p:sp>
          <p:sp>
            <p:nvSpPr>
              <p:cNvPr id="1878" name="Google Shape;1878;p28"/>
              <p:cNvSpPr txBox="1"/>
              <p:nvPr/>
            </p:nvSpPr>
            <p:spPr>
              <a:xfrm>
                <a:off x="-1961565" y="1925747"/>
                <a:ext cx="1980300" cy="551400"/>
              </a:xfrm>
              <a:prstGeom prst="rect">
                <a:avLst/>
              </a:prstGeom>
              <a:noFill/>
              <a:ln>
                <a:noFill/>
              </a:ln>
            </p:spPr>
            <p:txBody>
              <a:bodyPr spcFirstLastPara="1" wrap="square" lIns="91425" tIns="91425" rIns="91425" bIns="91425" anchor="t" anchorCtr="0">
                <a:noAutofit/>
              </a:bodyPr>
              <a:lstStyle/>
              <a:p>
                <a:pPr algn="ctr"/>
                <a:r>
                  <a:rPr lang="de-DE" dirty="0" err="1">
                    <a:latin typeface="Century Gothic" panose="020B0502020202020204" pitchFamily="34" charset="0"/>
                    <a:ea typeface="Roboto"/>
                    <a:cs typeface="Roboto"/>
                    <a:sym typeface="Roboto"/>
                  </a:rPr>
                  <a:t>Arc</a:t>
                </a:r>
                <a:r>
                  <a:rPr lang="de-DE" dirty="0">
                    <a:latin typeface="Century Gothic" panose="020B0502020202020204" pitchFamily="34" charset="0"/>
                    <a:ea typeface="Roboto"/>
                    <a:cs typeface="Roboto"/>
                    <a:sym typeface="Roboto"/>
                  </a:rPr>
                  <a:t> de Triomphe</a:t>
                </a:r>
              </a:p>
              <a:p>
                <a:pPr marL="0" lvl="0" indent="0" algn="ctr" rtl="0">
                  <a:spcBef>
                    <a:spcPts val="0"/>
                  </a:spcBef>
                  <a:spcAft>
                    <a:spcPts val="0"/>
                  </a:spcAft>
                  <a:buNone/>
                </a:pPr>
                <a:r>
                  <a:rPr lang="de-DE" dirty="0">
                    <a:latin typeface="Century Gothic" panose="020B0502020202020204" pitchFamily="34" charset="0"/>
                    <a:ea typeface="Roboto"/>
                    <a:cs typeface="Roboto"/>
                    <a:sym typeface="Roboto"/>
                  </a:rPr>
                  <a:t>Supreme Court</a:t>
                </a:r>
              </a:p>
              <a:p>
                <a:pPr marL="0" lvl="0" indent="0" algn="ctr" rtl="0">
                  <a:spcBef>
                    <a:spcPts val="0"/>
                  </a:spcBef>
                  <a:spcAft>
                    <a:spcPts val="0"/>
                  </a:spcAft>
                  <a:buNone/>
                </a:pPr>
                <a:r>
                  <a:rPr lang="de-DE" dirty="0">
                    <a:latin typeface="Century Gothic" panose="020B0502020202020204" pitchFamily="34" charset="0"/>
                    <a:ea typeface="Roboto"/>
                    <a:cs typeface="Roboto"/>
                    <a:sym typeface="Roboto"/>
                  </a:rPr>
                  <a:t>Buckingham Palace</a:t>
                </a:r>
              </a:p>
            </p:txBody>
          </p:sp>
        </p:grpSp>
        <p:sp>
          <p:nvSpPr>
            <p:cNvPr id="1879" name="Google Shape;1879;p28"/>
            <p:cNvSpPr/>
            <p:nvPr/>
          </p:nvSpPr>
          <p:spPr>
            <a:xfrm>
              <a:off x="6457560" y="2626200"/>
              <a:ext cx="1980300" cy="91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 name="Grafik 157">
            <a:extLst>
              <a:ext uri="{FF2B5EF4-FFF2-40B4-BE49-F238E27FC236}">
                <a16:creationId xmlns="" xmlns:a16="http://schemas.microsoft.com/office/drawing/2014/main" id="{86A2A15B-41F5-3C4B-8415-EEA44378411C}"/>
              </a:ext>
            </a:extLst>
          </p:cNvPr>
          <p:cNvPicPr>
            <a:picLocks noChangeAspect="1"/>
          </p:cNvPicPr>
          <p:nvPr/>
        </p:nvPicPr>
        <p:blipFill rotWithShape="1">
          <a:blip r:embed="rId3"/>
          <a:srcRect l="6726" r="6633" b="6842"/>
          <a:stretch/>
        </p:blipFill>
        <p:spPr>
          <a:xfrm>
            <a:off x="2874354" y="3198230"/>
            <a:ext cx="2431502" cy="1742928"/>
          </a:xfrm>
          <a:prstGeom prst="rect">
            <a:avLst/>
          </a:prstGeom>
        </p:spPr>
      </p:pic>
      <p:pic>
        <p:nvPicPr>
          <p:cNvPr id="161" name="Grafik 160">
            <a:extLst>
              <a:ext uri="{FF2B5EF4-FFF2-40B4-BE49-F238E27FC236}">
                <a16:creationId xmlns="" xmlns:a16="http://schemas.microsoft.com/office/drawing/2014/main" id="{333B232A-4229-8E4C-BFBF-E200A6A2B989}"/>
              </a:ext>
            </a:extLst>
          </p:cNvPr>
          <p:cNvPicPr>
            <a:picLocks noChangeAspect="1"/>
          </p:cNvPicPr>
          <p:nvPr/>
        </p:nvPicPr>
        <p:blipFill rotWithShape="1">
          <a:blip r:embed="rId4"/>
          <a:srcRect t="11729" b="13372"/>
          <a:stretch/>
        </p:blipFill>
        <p:spPr>
          <a:xfrm>
            <a:off x="2869960" y="211286"/>
            <a:ext cx="5749470" cy="2870872"/>
          </a:xfrm>
          <a:prstGeom prst="rect">
            <a:avLst/>
          </a:prstGeom>
        </p:spPr>
      </p:pic>
      <p:pic>
        <p:nvPicPr>
          <p:cNvPr id="7170" name="Picture 2" descr="Der Buckingham-Palast - Teil 1: Familiendramen - ZDFmediathek">
            <a:extLst>
              <a:ext uri="{FF2B5EF4-FFF2-40B4-BE49-F238E27FC236}">
                <a16:creationId xmlns="" xmlns:a16="http://schemas.microsoft.com/office/drawing/2014/main" id="{A7BE84CD-E28A-A34F-BD19-06B1CE38EA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8" t="685" r="4362" b="9273"/>
          <a:stretch/>
        </p:blipFill>
        <p:spPr bwMode="auto">
          <a:xfrm>
            <a:off x="5431764" y="3200474"/>
            <a:ext cx="3187666" cy="173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38517"/>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8"/>
            <a:ext cx="8481060" cy="24457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953516"/>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STADTBILD </a:t>
            </a:r>
          </a:p>
        </p:txBody>
      </p:sp>
      <p:sp>
        <p:nvSpPr>
          <p:cNvPr id="3" name="Textfeld 2"/>
          <p:cNvSpPr txBox="1"/>
          <p:nvPr/>
        </p:nvSpPr>
        <p:spPr>
          <a:xfrm>
            <a:off x="946297" y="1927882"/>
            <a:ext cx="7474689" cy="707886"/>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Über die Straßen Roms gibt es einen bekannten Spruch, wie lautet er? </a:t>
            </a: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117257"/>
            <a:ext cx="8481060" cy="15746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373031"/>
            <a:ext cx="2360743" cy="5507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019733"/>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Alle Wege führen nach Rom.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462095"/>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41441562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sp>
        <p:nvSpPr>
          <p:cNvPr id="18" name="Google Shape;352;p41">
            <a:extLst>
              <a:ext uri="{FF2B5EF4-FFF2-40B4-BE49-F238E27FC236}">
                <a16:creationId xmlns="" xmlns:a16="http://schemas.microsoft.com/office/drawing/2014/main" id="{FB7DB3A8-6D16-4549-825F-9E77F21ADF8B}"/>
              </a:ext>
            </a:extLst>
          </p:cNvPr>
          <p:cNvSpPr/>
          <p:nvPr/>
        </p:nvSpPr>
        <p:spPr>
          <a:xfrm>
            <a:off x="5678514" y="765215"/>
            <a:ext cx="2886161" cy="70390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523" name="Google Shape;2523;p37"/>
          <p:cNvSpPr txBox="1">
            <a:spLocks noGrp="1"/>
          </p:cNvSpPr>
          <p:nvPr>
            <p:ph type="title"/>
          </p:nvPr>
        </p:nvSpPr>
        <p:spPr>
          <a:xfrm>
            <a:off x="5636583" y="833986"/>
            <a:ext cx="2928092"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dirty="0">
                <a:latin typeface="Baloo Thambi" panose="03080902040302020200" pitchFamily="66" charset="77"/>
                <a:cs typeface="Baloo Thambi" panose="03080902040302020200" pitchFamily="66" charset="77"/>
              </a:rPr>
              <a:t>STADTBILD</a:t>
            </a:r>
            <a:endParaRPr sz="2800" dirty="0">
              <a:latin typeface="Baloo Thambi" panose="03080902040302020200" pitchFamily="66" charset="77"/>
              <a:cs typeface="Baloo Thambi" panose="03080902040302020200" pitchFamily="66" charset="77"/>
            </a:endParaRPr>
          </a:p>
        </p:txBody>
      </p:sp>
      <p:grpSp>
        <p:nvGrpSpPr>
          <p:cNvPr id="2578" name="Google Shape;2578;p37"/>
          <p:cNvGrpSpPr/>
          <p:nvPr/>
        </p:nvGrpSpPr>
        <p:grpSpPr>
          <a:xfrm>
            <a:off x="5695604" y="1616658"/>
            <a:ext cx="2869071" cy="554100"/>
            <a:chOff x="5262692" y="1281939"/>
            <a:chExt cx="2237400" cy="554100"/>
          </a:xfrm>
          <a:solidFill>
            <a:schemeClr val="bg1">
              <a:lumMod val="95000"/>
            </a:schemeClr>
          </a:solidFill>
        </p:grpSpPr>
        <p:sp>
          <p:nvSpPr>
            <p:cNvPr id="2580" name="Google Shape;2580;p37"/>
            <p:cNvSpPr/>
            <p:nvPr/>
          </p:nvSpPr>
          <p:spPr>
            <a:xfrm>
              <a:off x="5262692" y="1281939"/>
              <a:ext cx="2237400" cy="554100"/>
            </a:xfrm>
            <a:prstGeom prst="roundRect">
              <a:avLst>
                <a:gd name="adj" fmla="val 16667"/>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581" name="Google Shape;2581;p37"/>
            <p:cNvSpPr txBox="1"/>
            <p:nvPr/>
          </p:nvSpPr>
          <p:spPr>
            <a:xfrm>
              <a:off x="5348177" y="1384689"/>
              <a:ext cx="1839621"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b="1"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Thermen</a:t>
              </a:r>
              <a:endParaRPr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endParaRPr>
            </a:p>
          </p:txBody>
        </p:sp>
      </p:grpSp>
      <p:sp>
        <p:nvSpPr>
          <p:cNvPr id="2584" name="Google Shape;2584;p37"/>
          <p:cNvSpPr/>
          <p:nvPr/>
        </p:nvSpPr>
        <p:spPr>
          <a:xfrm>
            <a:off x="5678514" y="2254845"/>
            <a:ext cx="2869071" cy="2085204"/>
          </a:xfrm>
          <a:prstGeom prst="roundRect">
            <a:avLst>
              <a:gd name="adj" fmla="val 16667"/>
            </a:avLst>
          </a:prstGeom>
          <a:solidFill>
            <a:schemeClr val="bg1">
              <a:lumMod val="95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pic>
        <p:nvPicPr>
          <p:cNvPr id="10242" name="Picture 2" descr="Gebäude">
            <a:extLst>
              <a:ext uri="{FF2B5EF4-FFF2-40B4-BE49-F238E27FC236}">
                <a16:creationId xmlns="" xmlns:a16="http://schemas.microsoft.com/office/drawing/2014/main" id="{2A4603A1-62B6-8A42-9F20-20DE86D39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4" t="-5319" r="2054" b="44546"/>
          <a:stretch/>
        </p:blipFill>
        <p:spPr bwMode="auto">
          <a:xfrm>
            <a:off x="-2314025" y="410818"/>
            <a:ext cx="7732591" cy="3929232"/>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 xmlns:a16="http://schemas.microsoft.com/office/drawing/2014/main" id="{977C85E2-CB96-EA44-870A-46F3DEF05D4B}"/>
              </a:ext>
            </a:extLst>
          </p:cNvPr>
          <p:cNvSpPr/>
          <p:nvPr/>
        </p:nvSpPr>
        <p:spPr>
          <a:xfrm rot="1023522">
            <a:off x="-557562" y="3407495"/>
            <a:ext cx="3289610" cy="22603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 xmlns:a16="http://schemas.microsoft.com/office/drawing/2014/main" id="{658E66AE-8816-5540-98F3-A71FB524EDAD}"/>
              </a:ext>
            </a:extLst>
          </p:cNvPr>
          <p:cNvSpPr/>
          <p:nvPr/>
        </p:nvSpPr>
        <p:spPr>
          <a:xfrm>
            <a:off x="-479502" y="4275318"/>
            <a:ext cx="3637422" cy="226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oogle Shape;1878;p28">
            <a:extLst>
              <a:ext uri="{FF2B5EF4-FFF2-40B4-BE49-F238E27FC236}">
                <a16:creationId xmlns="" xmlns:a16="http://schemas.microsoft.com/office/drawing/2014/main" id="{FFCCBC84-4037-5947-99F3-8516E997900F}"/>
              </a:ext>
            </a:extLst>
          </p:cNvPr>
          <p:cNvSpPr txBox="1"/>
          <p:nvPr/>
        </p:nvSpPr>
        <p:spPr>
          <a:xfrm>
            <a:off x="5805223" y="2375434"/>
            <a:ext cx="2636412" cy="245782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sz="1200" dirty="0">
                <a:latin typeface="Century Gothic" panose="020B0502020202020204" pitchFamily="34" charset="0"/>
                <a:ea typeface="Roboto"/>
              </a:rPr>
              <a:t>Römische Thermen sind antike Badeanlagen, die zur Erholung, Unterhaltung und Bildung dienten. </a:t>
            </a:r>
          </a:p>
          <a:p>
            <a:pPr marL="0" lvl="0" indent="0" rtl="0">
              <a:spcBef>
                <a:spcPts val="0"/>
              </a:spcBef>
              <a:spcAft>
                <a:spcPts val="0"/>
              </a:spcAft>
              <a:buNone/>
            </a:pPr>
            <a:endParaRPr lang="de-DE" sz="1200" dirty="0">
              <a:latin typeface="Century Gothic" panose="020B0502020202020204" pitchFamily="34" charset="0"/>
              <a:ea typeface="Roboto"/>
            </a:endParaRPr>
          </a:p>
          <a:p>
            <a:pPr lvl="0"/>
            <a:r>
              <a:rPr lang="de-DE" sz="1200" dirty="0">
                <a:latin typeface="Century Gothic" panose="020B0502020202020204" pitchFamily="34" charset="0"/>
                <a:ea typeface="Roboto"/>
              </a:rPr>
              <a:t>Eine noch sehr gut erhaltene Thermenanlage kann bspw. in Trier betrachtet werden. </a:t>
            </a:r>
          </a:p>
          <a:p>
            <a:r>
              <a:rPr lang="de-DE" sz="1200" dirty="0">
                <a:latin typeface="Century Gothic" panose="020B0502020202020204" pitchFamily="34" charset="0"/>
                <a:ea typeface="Roboto"/>
              </a:rPr>
              <a:t/>
            </a:r>
            <a:br>
              <a:rPr lang="de-DE" sz="1200" dirty="0">
                <a:latin typeface="Century Gothic" panose="020B0502020202020204" pitchFamily="34" charset="0"/>
                <a:ea typeface="Roboto"/>
              </a:rPr>
            </a:br>
            <a:r>
              <a:rPr lang="de-DE" sz="1200" dirty="0"/>
              <a:t/>
            </a:r>
            <a:br>
              <a:rPr lang="de-DE" sz="1200" dirty="0"/>
            </a:br>
            <a:endParaRPr sz="1200" dirty="0">
              <a:latin typeface="Century Gothic" panose="020B0502020202020204" pitchFamily="34" charset="0"/>
              <a:ea typeface="Roboto"/>
              <a:cs typeface="Roboto"/>
              <a:sym typeface="Roboto"/>
            </a:endParaRPr>
          </a:p>
        </p:txBody>
      </p:sp>
    </p:spTree>
    <p:extLst>
      <p:ext uri="{BB962C8B-B14F-4D97-AF65-F5344CB8AC3E}">
        <p14:creationId xmlns:p14="http://schemas.microsoft.com/office/powerpoint/2010/main" val="3324518331"/>
      </p:ext>
    </p:extLst>
  </p:cSld>
  <p:clrMapOvr>
    <a:masterClrMapping/>
  </p:clrMapOvr>
  <p:transition spd="med">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grpSp>
        <p:nvGrpSpPr>
          <p:cNvPr id="2578" name="Google Shape;2578;p37"/>
          <p:cNvGrpSpPr/>
          <p:nvPr/>
        </p:nvGrpSpPr>
        <p:grpSpPr>
          <a:xfrm>
            <a:off x="5757132" y="1200635"/>
            <a:ext cx="2869071" cy="554100"/>
            <a:chOff x="5262692" y="1281939"/>
            <a:chExt cx="2237400" cy="554100"/>
          </a:xfrm>
          <a:solidFill>
            <a:schemeClr val="bg1">
              <a:lumMod val="95000"/>
            </a:schemeClr>
          </a:solidFill>
        </p:grpSpPr>
        <p:sp>
          <p:nvSpPr>
            <p:cNvPr id="2580" name="Google Shape;2580;p37"/>
            <p:cNvSpPr/>
            <p:nvPr/>
          </p:nvSpPr>
          <p:spPr>
            <a:xfrm>
              <a:off x="5262692" y="1281939"/>
              <a:ext cx="2237400" cy="554100"/>
            </a:xfrm>
            <a:prstGeom prst="roundRect">
              <a:avLst>
                <a:gd name="adj" fmla="val 16667"/>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581" name="Google Shape;2581;p37"/>
            <p:cNvSpPr txBox="1"/>
            <p:nvPr/>
          </p:nvSpPr>
          <p:spPr>
            <a:xfrm>
              <a:off x="5348177" y="1384689"/>
              <a:ext cx="1839621"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b="1"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Straßen</a:t>
              </a:r>
              <a:r>
                <a:rPr lang="en"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a:t>
              </a:r>
              <a:endParaRPr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endParaRPr>
            </a:p>
          </p:txBody>
        </p:sp>
      </p:grpSp>
      <p:sp>
        <p:nvSpPr>
          <p:cNvPr id="2584" name="Google Shape;2584;p37"/>
          <p:cNvSpPr/>
          <p:nvPr/>
        </p:nvSpPr>
        <p:spPr>
          <a:xfrm>
            <a:off x="5740042" y="1838821"/>
            <a:ext cx="2869071" cy="2211137"/>
          </a:xfrm>
          <a:prstGeom prst="roundRect">
            <a:avLst>
              <a:gd name="adj" fmla="val 16667"/>
            </a:avLst>
          </a:prstGeom>
          <a:solidFill>
            <a:schemeClr val="bg1">
              <a:lumMod val="95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2" name="Google Shape;1878;p28">
            <a:extLst>
              <a:ext uri="{FF2B5EF4-FFF2-40B4-BE49-F238E27FC236}">
                <a16:creationId xmlns="" xmlns:a16="http://schemas.microsoft.com/office/drawing/2014/main" id="{FFCCBC84-4037-5947-99F3-8516E997900F}"/>
              </a:ext>
            </a:extLst>
          </p:cNvPr>
          <p:cNvSpPr txBox="1"/>
          <p:nvPr/>
        </p:nvSpPr>
        <p:spPr>
          <a:xfrm>
            <a:off x="5866751" y="1902276"/>
            <a:ext cx="2636412" cy="1231955"/>
          </a:xfrm>
          <a:prstGeom prst="rect">
            <a:avLst/>
          </a:prstGeom>
          <a:noFill/>
          <a:ln>
            <a:noFill/>
          </a:ln>
        </p:spPr>
        <p:txBody>
          <a:bodyPr spcFirstLastPara="1" wrap="square" lIns="91425" tIns="91425" rIns="91425" bIns="91425" anchor="t" anchorCtr="0">
            <a:noAutofit/>
          </a:bodyPr>
          <a:lstStyle/>
          <a:p>
            <a:r>
              <a:rPr lang="de-DE" sz="1200" dirty="0">
                <a:latin typeface="Century Gothic" panose="020B0502020202020204" pitchFamily="34" charset="0"/>
                <a:ea typeface="Roboto"/>
              </a:rPr>
              <a:t>Die Römer bauten Straßen durch ihr ganzes Reich. </a:t>
            </a:r>
          </a:p>
          <a:p>
            <a:endParaRPr lang="de-DE" sz="1200" dirty="0">
              <a:latin typeface="Century Gothic" panose="020B0502020202020204" pitchFamily="34" charset="0"/>
              <a:ea typeface="Roboto"/>
            </a:endParaRPr>
          </a:p>
          <a:p>
            <a:r>
              <a:rPr lang="de-DE" sz="1200" dirty="0">
                <a:latin typeface="Century Gothic" panose="020B0502020202020204" pitchFamily="34" charset="0"/>
                <a:ea typeface="Roboto"/>
              </a:rPr>
              <a:t>Die berühmteste römische Straße ist die Via </a:t>
            </a:r>
            <a:r>
              <a:rPr lang="de-DE" sz="1200" dirty="0" err="1">
                <a:latin typeface="Century Gothic" panose="020B0502020202020204" pitchFamily="34" charset="0"/>
                <a:ea typeface="Roboto"/>
              </a:rPr>
              <a:t>Appia</a:t>
            </a:r>
            <a:r>
              <a:rPr lang="de-DE" sz="1200" dirty="0">
                <a:latin typeface="Century Gothic" panose="020B0502020202020204" pitchFamily="34" charset="0"/>
                <a:ea typeface="Roboto"/>
              </a:rPr>
              <a:t>. Sie führt von Rom nach </a:t>
            </a:r>
            <a:r>
              <a:rPr lang="de-DE" sz="1200" dirty="0" err="1">
                <a:latin typeface="Century Gothic" panose="020B0502020202020204" pitchFamily="34" charset="0"/>
                <a:ea typeface="Roboto"/>
              </a:rPr>
              <a:t>Brindisi</a:t>
            </a:r>
            <a:r>
              <a:rPr lang="de-DE" sz="1200" dirty="0">
                <a:latin typeface="Century Gothic" panose="020B0502020202020204" pitchFamily="34" charset="0"/>
                <a:ea typeface="Roboto"/>
              </a:rPr>
              <a:t>. </a:t>
            </a:r>
          </a:p>
          <a:p>
            <a:endParaRPr lang="de-DE" sz="1200" dirty="0">
              <a:latin typeface="Century Gothic" panose="020B0502020202020204" pitchFamily="34" charset="0"/>
              <a:ea typeface="Roboto"/>
            </a:endParaRPr>
          </a:p>
          <a:p>
            <a:r>
              <a:rPr lang="de-DE" sz="1200" b="1" dirty="0">
                <a:latin typeface="Century Gothic" panose="020B0502020202020204" pitchFamily="34" charset="0"/>
                <a:ea typeface="Roboto"/>
              </a:rPr>
              <a:t>“Alle Wege führen nach Rom” </a:t>
            </a:r>
            <a:r>
              <a:rPr lang="de-DE" sz="1200" dirty="0">
                <a:latin typeface="Century Gothic" panose="020B0502020202020204" pitchFamily="34" charset="0"/>
                <a:ea typeface="Roboto"/>
              </a:rPr>
              <a:t>verdeutlicht, wie gut das Straßennetz rund um Rom war. </a:t>
            </a:r>
          </a:p>
          <a:p>
            <a:r>
              <a:rPr lang="de-DE" sz="1200" dirty="0"/>
              <a:t/>
            </a:r>
            <a:br>
              <a:rPr lang="de-DE" sz="1200" dirty="0"/>
            </a:br>
            <a:endParaRPr sz="1200" dirty="0">
              <a:latin typeface="Century Gothic" panose="020B0502020202020204" pitchFamily="34" charset="0"/>
              <a:ea typeface="Roboto"/>
              <a:cs typeface="Roboto"/>
              <a:sym typeface="Roboto"/>
            </a:endParaRPr>
          </a:p>
        </p:txBody>
      </p:sp>
      <p:pic>
        <p:nvPicPr>
          <p:cNvPr id="12" name="Picture 2" descr="Von Rom nach Brindisi auf der Via Appia Antica">
            <a:extLst>
              <a:ext uri="{FF2B5EF4-FFF2-40B4-BE49-F238E27FC236}">
                <a16:creationId xmlns="" xmlns:a16="http://schemas.microsoft.com/office/drawing/2014/main" id="{3CC52C41-4616-6A4D-A8A4-CD88A91FE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86"/>
          <a:stretch/>
        </p:blipFill>
        <p:spPr bwMode="auto">
          <a:xfrm>
            <a:off x="-1415695" y="0"/>
            <a:ext cx="682045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84596"/>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16"/>
          <p:cNvGrpSpPr/>
          <p:nvPr/>
        </p:nvGrpSpPr>
        <p:grpSpPr>
          <a:xfrm>
            <a:off x="653143" y="1454831"/>
            <a:ext cx="7739742" cy="932862"/>
            <a:chOff x="650760" y="1390799"/>
            <a:chExt cx="6113700" cy="631800"/>
          </a:xfrm>
          <a:solidFill>
            <a:schemeClr val="bg1">
              <a:lumMod val="85000"/>
            </a:schemeClr>
          </a:solidFill>
        </p:grpSpPr>
        <p:sp>
          <p:nvSpPr>
            <p:cNvPr id="100" name="Google Shape;100;p16"/>
            <p:cNvSpPr/>
            <p:nvPr/>
          </p:nvSpPr>
          <p:spPr>
            <a:xfrm flipH="1">
              <a:off x="650760" y="1390799"/>
              <a:ext cx="6113700" cy="631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1" name="Google Shape;101;p16"/>
            <p:cNvSpPr/>
            <p:nvPr/>
          </p:nvSpPr>
          <p:spPr>
            <a:xfrm flipH="1">
              <a:off x="874865" y="1459174"/>
              <a:ext cx="616163" cy="518100"/>
            </a:xfrm>
            <a:prstGeom prst="ellipse">
              <a:avLst/>
            </a:prstGeom>
            <a:solidFill>
              <a:schemeClr val="bg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dirty="0">
                  <a:solidFill>
                    <a:schemeClr val="accent1"/>
                  </a:solidFill>
                  <a:latin typeface="Fira Sans Extra Condensed"/>
                  <a:ea typeface="Fira Sans Extra Condensed"/>
                  <a:cs typeface="Fira Sans Extra Condensed"/>
                  <a:sym typeface="Fira Sans Extra Condensed"/>
                </a:rPr>
                <a:t>1</a:t>
              </a:r>
              <a:endParaRPr sz="2400" dirty="0">
                <a:solidFill>
                  <a:schemeClr val="accent1"/>
                </a:solidFill>
              </a:endParaRPr>
            </a:p>
          </p:txBody>
        </p:sp>
        <p:sp>
          <p:nvSpPr>
            <p:cNvPr id="102" name="Google Shape;102;p16"/>
            <p:cNvSpPr txBox="1"/>
            <p:nvPr/>
          </p:nvSpPr>
          <p:spPr>
            <a:xfrm flipH="1">
              <a:off x="1602813" y="1528885"/>
              <a:ext cx="2189804" cy="3908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2400" b="1" dirty="0">
                  <a:solidFill>
                    <a:schemeClr val="bg1"/>
                  </a:solidFill>
                  <a:latin typeface="Baloo Thambi" panose="03080902040302020200" pitchFamily="66" charset="77"/>
                  <a:ea typeface="Fira Sans Extra Condensed"/>
                  <a:cs typeface="Baloo Thambi" panose="03080902040302020200" pitchFamily="66" charset="77"/>
                  <a:sym typeface="Fira Sans Extra Condensed"/>
                </a:rPr>
                <a:t>Alltagskultur</a:t>
              </a:r>
              <a:endParaRPr sz="2400" b="1" dirty="0">
                <a:solidFill>
                  <a:schemeClr val="bg1"/>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103" name="Google Shape;103;p16"/>
            <p:cNvSpPr txBox="1"/>
            <p:nvPr/>
          </p:nvSpPr>
          <p:spPr>
            <a:xfrm flipH="1">
              <a:off x="3344213" y="1462787"/>
              <a:ext cx="2917724"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600" dirty="0">
                  <a:solidFill>
                    <a:schemeClr val="lt1"/>
                  </a:solidFill>
                  <a:latin typeface="Century Gothic" panose="020B0502020202020204" pitchFamily="34" charset="0"/>
                  <a:ea typeface="Roboto"/>
                  <a:cs typeface="Roboto"/>
                  <a:sym typeface="Roboto"/>
                </a:rPr>
                <a:t>Essen, Bildung, Kalender, Sprache, </a:t>
              </a:r>
            </a:p>
            <a:p>
              <a:pPr marL="0" lvl="0" indent="0" algn="l" rtl="0">
                <a:spcBef>
                  <a:spcPts val="0"/>
                </a:spcBef>
                <a:spcAft>
                  <a:spcPts val="0"/>
                </a:spcAft>
                <a:buNone/>
              </a:pPr>
              <a:r>
                <a:rPr lang="de-DE" sz="1600" dirty="0">
                  <a:solidFill>
                    <a:schemeClr val="lt1"/>
                  </a:solidFill>
                  <a:latin typeface="Century Gothic" panose="020B0502020202020204" pitchFamily="34" charset="0"/>
                  <a:ea typeface="Roboto"/>
                  <a:cs typeface="Roboto"/>
                  <a:sym typeface="Roboto"/>
                </a:rPr>
                <a:t>Architektur, Stadtbild </a:t>
              </a:r>
              <a:endParaRPr sz="1600" dirty="0">
                <a:solidFill>
                  <a:schemeClr val="lt1"/>
                </a:solidFill>
                <a:latin typeface="Century Gothic" panose="020B0502020202020204" pitchFamily="34" charset="0"/>
                <a:ea typeface="Roboto"/>
                <a:cs typeface="Roboto"/>
                <a:sym typeface="Roboto"/>
              </a:endParaRPr>
            </a:p>
          </p:txBody>
        </p:sp>
      </p:grpSp>
      <p:grpSp>
        <p:nvGrpSpPr>
          <p:cNvPr id="104" name="Google Shape;104;p16"/>
          <p:cNvGrpSpPr/>
          <p:nvPr/>
        </p:nvGrpSpPr>
        <p:grpSpPr>
          <a:xfrm>
            <a:off x="653143" y="2515677"/>
            <a:ext cx="7739742" cy="947948"/>
            <a:chOff x="650760" y="2129166"/>
            <a:chExt cx="6113700" cy="642017"/>
          </a:xfrm>
          <a:solidFill>
            <a:schemeClr val="bg1">
              <a:lumMod val="85000"/>
            </a:schemeClr>
          </a:solidFill>
        </p:grpSpPr>
        <p:sp>
          <p:nvSpPr>
            <p:cNvPr id="105" name="Google Shape;105;p16"/>
            <p:cNvSpPr/>
            <p:nvPr/>
          </p:nvSpPr>
          <p:spPr>
            <a:xfrm flipH="1">
              <a:off x="650760" y="2129166"/>
              <a:ext cx="6113700" cy="6318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6" name="Google Shape;106;p16"/>
            <p:cNvSpPr/>
            <p:nvPr/>
          </p:nvSpPr>
          <p:spPr>
            <a:xfrm flipH="1">
              <a:off x="842508" y="2187368"/>
              <a:ext cx="648520" cy="518100"/>
            </a:xfrm>
            <a:prstGeom prst="ellipse">
              <a:avLst/>
            </a:prstGeom>
            <a:solidFill>
              <a:schemeClr val="bg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dirty="0">
                  <a:solidFill>
                    <a:schemeClr val="accent2"/>
                  </a:solidFill>
                  <a:latin typeface="Fira Sans Extra Condensed"/>
                  <a:ea typeface="Fira Sans Extra Condensed"/>
                  <a:cs typeface="Fira Sans Extra Condensed"/>
                  <a:sym typeface="Fira Sans Extra Condensed"/>
                </a:rPr>
                <a:t>2</a:t>
              </a:r>
              <a:endParaRPr sz="2400" dirty="0">
                <a:solidFill>
                  <a:schemeClr val="accent2"/>
                </a:solidFill>
              </a:endParaRPr>
            </a:p>
          </p:txBody>
        </p:sp>
        <p:sp>
          <p:nvSpPr>
            <p:cNvPr id="107" name="Google Shape;107;p16"/>
            <p:cNvSpPr txBox="1"/>
            <p:nvPr/>
          </p:nvSpPr>
          <p:spPr>
            <a:xfrm flipH="1">
              <a:off x="1602813" y="2290782"/>
              <a:ext cx="1741399"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1800" b="1" dirty="0">
                  <a:solidFill>
                    <a:schemeClr val="lt1"/>
                  </a:solidFill>
                  <a:latin typeface="Fira Sans Extra Condensed"/>
                  <a:ea typeface="Fira Sans Extra Condensed"/>
                  <a:cs typeface="Fira Sans Extra Condensed"/>
                  <a:sym typeface="Fira Sans Extra Condensed"/>
                </a:rPr>
                <a:t> </a:t>
              </a:r>
              <a:r>
                <a:rPr lang="de-DE" sz="2400" b="1" dirty="0">
                  <a:solidFill>
                    <a:schemeClr val="bg1"/>
                  </a:solidFill>
                  <a:latin typeface="Baloo Thambi" panose="03080902040302020200" pitchFamily="66" charset="77"/>
                  <a:ea typeface="Fira Sans Extra Condensed"/>
                  <a:cs typeface="Baloo Thambi" panose="03080902040302020200" pitchFamily="66" charset="77"/>
                  <a:sym typeface="Fira Sans Extra Condensed"/>
                </a:rPr>
                <a:t>Geschichte</a:t>
              </a:r>
              <a:endParaRPr sz="3200" b="1" dirty="0">
                <a:solidFill>
                  <a:schemeClr val="bg1"/>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108" name="Google Shape;108;p16"/>
            <p:cNvSpPr txBox="1"/>
            <p:nvPr/>
          </p:nvSpPr>
          <p:spPr>
            <a:xfrm flipH="1">
              <a:off x="3344213" y="2219783"/>
              <a:ext cx="2964988"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600" dirty="0">
                  <a:solidFill>
                    <a:schemeClr val="lt1"/>
                  </a:solidFill>
                  <a:latin typeface="Century Gothic" panose="020B0502020202020204" pitchFamily="34" charset="0"/>
                  <a:ea typeface="Roboto"/>
                  <a:cs typeface="Roboto"/>
                  <a:sym typeface="Roboto"/>
                </a:rPr>
                <a:t>Asterix und Obelix,  Rom, Sehenswürdigkeiten</a:t>
              </a:r>
              <a:endParaRPr sz="1600" dirty="0">
                <a:solidFill>
                  <a:schemeClr val="lt1"/>
                </a:solidFill>
                <a:latin typeface="Century Gothic" panose="020B0502020202020204" pitchFamily="34" charset="0"/>
                <a:ea typeface="Roboto"/>
                <a:cs typeface="Roboto"/>
                <a:sym typeface="Roboto"/>
              </a:endParaRPr>
            </a:p>
          </p:txBody>
        </p:sp>
      </p:grpSp>
      <p:grpSp>
        <p:nvGrpSpPr>
          <p:cNvPr id="109" name="Google Shape;109;p16"/>
          <p:cNvGrpSpPr/>
          <p:nvPr/>
        </p:nvGrpSpPr>
        <p:grpSpPr>
          <a:xfrm>
            <a:off x="653143" y="3588941"/>
            <a:ext cx="7739742" cy="932862"/>
            <a:chOff x="650760" y="2867533"/>
            <a:chExt cx="6113700" cy="631800"/>
          </a:xfrm>
          <a:solidFill>
            <a:schemeClr val="bg1">
              <a:lumMod val="85000"/>
            </a:schemeClr>
          </a:solidFill>
        </p:grpSpPr>
        <p:sp>
          <p:nvSpPr>
            <p:cNvPr id="110" name="Google Shape;110;p16"/>
            <p:cNvSpPr/>
            <p:nvPr/>
          </p:nvSpPr>
          <p:spPr>
            <a:xfrm flipH="1">
              <a:off x="650760" y="2867533"/>
              <a:ext cx="6113700" cy="6318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 name="Google Shape;111;p16"/>
            <p:cNvSpPr/>
            <p:nvPr/>
          </p:nvSpPr>
          <p:spPr>
            <a:xfrm flipH="1">
              <a:off x="842508" y="2924383"/>
              <a:ext cx="648519" cy="518100"/>
            </a:xfrm>
            <a:prstGeom prst="ellipse">
              <a:avLst/>
            </a:prstGeom>
            <a:solidFill>
              <a:schemeClr val="bg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400" b="1" dirty="0">
                  <a:solidFill>
                    <a:schemeClr val="accent3"/>
                  </a:solidFill>
                  <a:latin typeface="Fira Sans Extra Condensed"/>
                  <a:ea typeface="Fira Sans Extra Condensed"/>
                  <a:cs typeface="Fira Sans Extra Condensed"/>
                  <a:sym typeface="Fira Sans Extra Condensed"/>
                </a:rPr>
                <a:t>3</a:t>
              </a:r>
              <a:endParaRPr sz="2400" dirty="0">
                <a:solidFill>
                  <a:schemeClr val="accent3"/>
                </a:solidFill>
              </a:endParaRPr>
            </a:p>
          </p:txBody>
        </p:sp>
        <p:sp>
          <p:nvSpPr>
            <p:cNvPr id="112" name="Google Shape;112;p16"/>
            <p:cNvSpPr txBox="1"/>
            <p:nvPr/>
          </p:nvSpPr>
          <p:spPr>
            <a:xfrm flipH="1">
              <a:off x="1602813" y="3009133"/>
              <a:ext cx="3252427" cy="34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2400" b="1" dirty="0">
                  <a:solidFill>
                    <a:schemeClr val="bg1"/>
                  </a:solidFill>
                  <a:latin typeface="Baloo Thambi" panose="03080902040302020200" pitchFamily="66" charset="77"/>
                  <a:ea typeface="Fira Sans Extra Condensed"/>
                  <a:cs typeface="Baloo Thambi" panose="03080902040302020200" pitchFamily="66" charset="77"/>
                  <a:sym typeface="Fira Sans Extra Condensed"/>
                </a:rPr>
                <a:t>Religion</a:t>
              </a:r>
              <a:endParaRPr sz="2400" b="1" dirty="0">
                <a:solidFill>
                  <a:schemeClr val="bg1"/>
                </a:solidFill>
                <a:latin typeface="Baloo Thambi" panose="03080902040302020200" pitchFamily="66" charset="77"/>
                <a:ea typeface="Fira Sans Extra Condensed"/>
                <a:cs typeface="Baloo Thambi" panose="03080902040302020200" pitchFamily="66" charset="77"/>
                <a:sym typeface="Fira Sans Extra Condensed"/>
              </a:endParaRPr>
            </a:p>
          </p:txBody>
        </p:sp>
      </p:grpSp>
      <p:sp>
        <p:nvSpPr>
          <p:cNvPr id="8" name="Titel 7">
            <a:extLst>
              <a:ext uri="{FF2B5EF4-FFF2-40B4-BE49-F238E27FC236}">
                <a16:creationId xmlns="" xmlns:a16="http://schemas.microsoft.com/office/drawing/2014/main" id="{9F88F0EA-01E5-9649-B216-295AA5ACF7E9}"/>
              </a:ext>
            </a:extLst>
          </p:cNvPr>
          <p:cNvSpPr>
            <a:spLocks noGrp="1"/>
          </p:cNvSpPr>
          <p:nvPr>
            <p:ph type="title"/>
          </p:nvPr>
        </p:nvSpPr>
        <p:spPr>
          <a:xfrm>
            <a:off x="653143" y="646260"/>
            <a:ext cx="8229600" cy="572700"/>
          </a:xfrm>
        </p:spPr>
        <p:txBody>
          <a:bodyPr/>
          <a:lstStyle/>
          <a:p>
            <a:pPr algn="l"/>
            <a:r>
              <a:rPr lang="de-DE" sz="4400" dirty="0">
                <a:solidFill>
                  <a:schemeClr val="tx1">
                    <a:lumMod val="85000"/>
                    <a:lumOff val="15000"/>
                  </a:schemeClr>
                </a:solidFill>
                <a:latin typeface="Baloo Thambi" panose="03080902040302020200" pitchFamily="66" charset="77"/>
                <a:cs typeface="Baloo Thambi" panose="03080902040302020200" pitchFamily="66" charset="77"/>
              </a:rPr>
              <a:t>INHALT</a:t>
            </a:r>
          </a:p>
        </p:txBody>
      </p:sp>
    </p:spTree>
    <p:extLst>
      <p:ext uri="{BB962C8B-B14F-4D97-AF65-F5344CB8AC3E}">
        <p14:creationId xmlns:p14="http://schemas.microsoft.com/office/powerpoint/2010/main" val="325230009"/>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grpSp>
        <p:nvGrpSpPr>
          <p:cNvPr id="2578" name="Google Shape;2578;p37"/>
          <p:cNvGrpSpPr/>
          <p:nvPr/>
        </p:nvGrpSpPr>
        <p:grpSpPr>
          <a:xfrm>
            <a:off x="5125759" y="939376"/>
            <a:ext cx="3329128" cy="968343"/>
            <a:chOff x="5262692" y="1281938"/>
            <a:chExt cx="2237400" cy="968343"/>
          </a:xfrm>
          <a:solidFill>
            <a:schemeClr val="bg1">
              <a:lumMod val="95000"/>
            </a:schemeClr>
          </a:solidFill>
        </p:grpSpPr>
        <p:sp>
          <p:nvSpPr>
            <p:cNvPr id="2580" name="Google Shape;2580;p37"/>
            <p:cNvSpPr/>
            <p:nvPr/>
          </p:nvSpPr>
          <p:spPr>
            <a:xfrm>
              <a:off x="5262692" y="1281938"/>
              <a:ext cx="2237400" cy="968343"/>
            </a:xfrm>
            <a:prstGeom prst="roundRect">
              <a:avLst>
                <a:gd name="adj" fmla="val 16667"/>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581" name="Google Shape;2581;p37"/>
            <p:cNvSpPr txBox="1"/>
            <p:nvPr/>
          </p:nvSpPr>
          <p:spPr>
            <a:xfrm>
              <a:off x="5348177" y="1591809"/>
              <a:ext cx="1839621"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Erste Mietshäuser und </a:t>
              </a:r>
              <a:r>
                <a:rPr lang="en" sz="1800" b="1" dirty="0" smtClean="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Aquädukte  </a:t>
              </a:r>
              <a:endParaRPr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endParaRPr>
            </a:p>
          </p:txBody>
        </p:sp>
      </p:grpSp>
      <p:pic>
        <p:nvPicPr>
          <p:cNvPr id="11" name="Picture 2" descr="Station 1A „Wohnen im antiken Rom - Villa vs. Mietshaus“">
            <a:extLst>
              <a:ext uri="{FF2B5EF4-FFF2-40B4-BE49-F238E27FC236}">
                <a16:creationId xmlns="" xmlns:a16="http://schemas.microsoft.com/office/drawing/2014/main" id="{11364D79-0324-4247-8A9F-0C1AC1CE4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61" y="0"/>
            <a:ext cx="5404761" cy="5545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quädukte: Meisterwerke der römischen Baukunst - Xanten">
            <a:extLst>
              <a:ext uri="{FF2B5EF4-FFF2-40B4-BE49-F238E27FC236}">
                <a16:creationId xmlns="" xmlns:a16="http://schemas.microsoft.com/office/drawing/2014/main" id="{90C8634C-1C26-294E-9EF9-8B8E7BC718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168" y="2055260"/>
            <a:ext cx="3321931" cy="222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088191"/>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1"/>
          <p:cNvSpPr/>
          <p:nvPr/>
        </p:nvSpPr>
        <p:spPr>
          <a:xfrm>
            <a:off x="1111652" y="1790285"/>
            <a:ext cx="6920695" cy="175798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1"/>
          <p:cNvSpPr txBox="1">
            <a:spLocks noGrp="1"/>
          </p:cNvSpPr>
          <p:nvPr>
            <p:ph type="title"/>
          </p:nvPr>
        </p:nvSpPr>
        <p:spPr>
          <a:xfrm>
            <a:off x="4572000" y="2183621"/>
            <a:ext cx="4707178" cy="1166362"/>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solidFill>
                  <a:schemeClr val="tx1">
                    <a:lumMod val="85000"/>
                    <a:lumOff val="15000"/>
                  </a:schemeClr>
                </a:solidFill>
                <a:latin typeface="Baloo Thambi" panose="03080902040302020200" pitchFamily="66" charset="77"/>
                <a:cs typeface="Baloo Thambi" panose="03080902040302020200" pitchFamily="66" charset="77"/>
              </a:rPr>
              <a:t>GESCHICHTE </a:t>
            </a:r>
            <a:endParaRPr sz="44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355" name="Google Shape;355;p41"/>
          <p:cNvSpPr txBox="1">
            <a:spLocks noGrp="1"/>
          </p:cNvSpPr>
          <p:nvPr>
            <p:ph type="title" idx="2"/>
          </p:nvPr>
        </p:nvSpPr>
        <p:spPr>
          <a:xfrm>
            <a:off x="1382715" y="2183621"/>
            <a:ext cx="3324463" cy="1963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0800" dirty="0">
                <a:solidFill>
                  <a:schemeClr val="tx1">
                    <a:lumMod val="85000"/>
                    <a:lumOff val="15000"/>
                  </a:schemeClr>
                </a:solidFill>
                <a:latin typeface="Baloo Thambi" panose="03080902040302020200" pitchFamily="66" charset="77"/>
                <a:cs typeface="Baloo Thambi" panose="03080902040302020200" pitchFamily="66" charset="77"/>
              </a:rPr>
              <a:t>02</a:t>
            </a:r>
            <a:endParaRPr sz="208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Tree>
    <p:extLst>
      <p:ext uri="{BB962C8B-B14F-4D97-AF65-F5344CB8AC3E}">
        <p14:creationId xmlns:p14="http://schemas.microsoft.com/office/powerpoint/2010/main" val="145010892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7"/>
            <a:ext cx="8481060" cy="27336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953516"/>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GESCHICHTE</a:t>
            </a:r>
          </a:p>
        </p:txBody>
      </p:sp>
      <p:sp>
        <p:nvSpPr>
          <p:cNvPr id="3" name="Textfeld 2"/>
          <p:cNvSpPr txBox="1"/>
          <p:nvPr/>
        </p:nvSpPr>
        <p:spPr>
          <a:xfrm>
            <a:off x="946297" y="1813984"/>
            <a:ext cx="7474689" cy="1208023"/>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Aus welchem Comic stammt dieser Ausschnitt? </a:t>
            </a:r>
          </a:p>
          <a:p>
            <a:endParaRPr lang="de-DE" sz="800" dirty="0">
              <a:solidFill>
                <a:schemeClr val="tx1"/>
              </a:solidFill>
              <a:latin typeface="Century Gothic" panose="020B0502020202020204" pitchFamily="34" charset="0"/>
              <a:cs typeface="Baloo Thambi" panose="03080902040302020200" pitchFamily="66" charset="77"/>
            </a:endParaRPr>
          </a:p>
          <a:p>
            <a:r>
              <a:rPr lang="de-DE" dirty="0">
                <a:solidFill>
                  <a:schemeClr val="tx1"/>
                </a:solidFill>
                <a:latin typeface="Century Gothic" panose="020B0502020202020204" pitchFamily="34" charset="0"/>
                <a:cs typeface="Baloo Thambi" panose="03080902040302020200" pitchFamily="66" charset="77"/>
              </a:rPr>
              <a:t>„Wir befinden uns im Jahre 50 v. Chr. Ganz Gallien ist von den Römern besetzt… Ganz Gallien? Nein! Ein von unbeugsamen Galliern bevölkertes Dorf hört nicht auf dem Eindringling Widerstand zu Leisten.“  </a:t>
            </a:r>
            <a:endParaRPr lang="de-DE" dirty="0">
              <a:solidFill>
                <a:schemeClr val="tx1"/>
              </a:solidFill>
              <a:latin typeface="Century Gothic" panose="020B0502020202020204" pitchFamily="34" charset="0"/>
              <a:cs typeface="Baloo Thambi" panose="03080902040302020200" pitchFamily="66" charset="77"/>
              <a:sym typeface="Fira Sans Extra Condensed"/>
            </a:endParaRP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430586"/>
            <a:ext cx="8481060" cy="132896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586385"/>
            <a:ext cx="2360743" cy="464796"/>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149502"/>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Asterix und Obelix.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589516"/>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82585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1" name="Google Shape;352;p41">
            <a:extLst>
              <a:ext uri="{FF2B5EF4-FFF2-40B4-BE49-F238E27FC236}">
                <a16:creationId xmlns="" xmlns:a16="http://schemas.microsoft.com/office/drawing/2014/main" id="{64D13220-7144-734E-96B9-6A69F8ECB723}"/>
              </a:ext>
            </a:extLst>
          </p:cNvPr>
          <p:cNvSpPr/>
          <p:nvPr/>
        </p:nvSpPr>
        <p:spPr>
          <a:xfrm>
            <a:off x="813872" y="510530"/>
            <a:ext cx="3680035" cy="703902"/>
          </a:xfrm>
          <a:prstGeom prst="roundRect">
            <a:avLst>
              <a:gd name="adj" fmla="val 50000"/>
            </a:avLst>
          </a:prstGeom>
          <a:solidFill>
            <a:schemeClr val="bg1">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900" name="Google Shape;900;p21"/>
          <p:cNvSpPr txBox="1">
            <a:spLocks noGrp="1"/>
          </p:cNvSpPr>
          <p:nvPr>
            <p:ph type="title"/>
          </p:nvPr>
        </p:nvSpPr>
        <p:spPr>
          <a:xfrm>
            <a:off x="379107" y="556890"/>
            <a:ext cx="462624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Baloo Thambi" panose="03080902040302020200" pitchFamily="66" charset="77"/>
                <a:cs typeface="Baloo Thambi" panose="03080902040302020200" pitchFamily="66" charset="77"/>
              </a:rPr>
              <a:t>Asterix und </a:t>
            </a:r>
            <a:r>
              <a:rPr lang="en" sz="2800" dirty="0" err="1">
                <a:latin typeface="Baloo Thambi" panose="03080902040302020200" pitchFamily="66" charset="77"/>
                <a:cs typeface="Baloo Thambi" panose="03080902040302020200" pitchFamily="66" charset="77"/>
              </a:rPr>
              <a:t>Obelix</a:t>
            </a:r>
            <a:r>
              <a:rPr lang="en" sz="2800" dirty="0">
                <a:latin typeface="Baloo Thambi" panose="03080902040302020200" pitchFamily="66" charset="77"/>
                <a:cs typeface="Baloo Thambi" panose="03080902040302020200" pitchFamily="66" charset="77"/>
              </a:rPr>
              <a:t> </a:t>
            </a:r>
            <a:endParaRPr b="0" dirty="0">
              <a:latin typeface="Century Gothic" panose="020B0502020202020204" pitchFamily="34" charset="0"/>
              <a:cs typeface="Baloo Thambi" panose="03080902040302020200" pitchFamily="66" charset="77"/>
            </a:endParaRPr>
          </a:p>
        </p:txBody>
      </p:sp>
      <p:sp>
        <p:nvSpPr>
          <p:cNvPr id="901" name="Google Shape;901;p21"/>
          <p:cNvSpPr/>
          <p:nvPr/>
        </p:nvSpPr>
        <p:spPr>
          <a:xfrm>
            <a:off x="4404053" y="1409137"/>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3972750" y="299970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4200563" y="233745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4770138" y="335800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fik 1"/>
          <p:cNvPicPr>
            <a:picLocks noChangeAspect="1"/>
          </p:cNvPicPr>
          <p:nvPr/>
        </p:nvPicPr>
        <p:blipFill>
          <a:blip r:embed="rId3"/>
          <a:stretch>
            <a:fillRect/>
          </a:stretch>
        </p:blipFill>
        <p:spPr>
          <a:xfrm>
            <a:off x="379107" y="1699923"/>
            <a:ext cx="4456261" cy="3092153"/>
          </a:xfrm>
          <a:prstGeom prst="rect">
            <a:avLst/>
          </a:prstGeom>
        </p:spPr>
      </p:pic>
      <p:pic>
        <p:nvPicPr>
          <p:cNvPr id="1026" name="Picture 2" descr="Kultig bis kurios: Asterix von 1959 bis 2014 - Seite 21 - Filme Specials -  FILMSTARTS.de">
            <a:extLst>
              <a:ext uri="{FF2B5EF4-FFF2-40B4-BE49-F238E27FC236}">
                <a16:creationId xmlns="" xmlns:a16="http://schemas.microsoft.com/office/drawing/2014/main" id="{195C71D3-7209-5142-9296-149FF06EC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387" y="0"/>
            <a:ext cx="3886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 xmlns:a16="http://schemas.microsoft.com/office/drawing/2014/main" id="{A4785EF8-C2C6-0C4D-B795-2D381CBA139B}"/>
              </a:ext>
            </a:extLst>
          </p:cNvPr>
          <p:cNvSpPr txBox="1"/>
          <p:nvPr/>
        </p:nvSpPr>
        <p:spPr>
          <a:xfrm>
            <a:off x="813872" y="1129709"/>
            <a:ext cx="3680035" cy="430887"/>
          </a:xfrm>
          <a:prstGeom prst="rect">
            <a:avLst/>
          </a:prstGeom>
          <a:noFill/>
        </p:spPr>
        <p:txBody>
          <a:bodyPr wrap="square" rtlCol="0">
            <a:spAutoFit/>
          </a:bodyPr>
          <a:lstStyle/>
          <a:p>
            <a:pPr algn="ctr"/>
            <a:endParaRPr lang="de-DE" sz="800" dirty="0">
              <a:solidFill>
                <a:schemeClr val="tx1"/>
              </a:solidFill>
              <a:latin typeface="Century Gothic" panose="020B0502020202020204" pitchFamily="34" charset="0"/>
              <a:cs typeface="Baloo Thambi" panose="03080902040302020200" pitchFamily="66" charset="77"/>
            </a:endParaRPr>
          </a:p>
          <a:p>
            <a:pPr algn="ctr"/>
            <a:r>
              <a:rPr lang="de-DE" dirty="0">
                <a:solidFill>
                  <a:schemeClr val="tx1"/>
                </a:solidFill>
                <a:latin typeface="Century Gothic" panose="020B0502020202020204" pitchFamily="34" charset="0"/>
                <a:cs typeface="Baloo Thambi" panose="03080902040302020200" pitchFamily="66" charset="77"/>
              </a:rPr>
              <a:t>Verarbeitung römischer Geschichte </a:t>
            </a:r>
            <a:endParaRPr lang="de-DE" dirty="0">
              <a:solidFill>
                <a:schemeClr val="tx1"/>
              </a:solidFill>
              <a:latin typeface="Century Gothic" panose="020B0502020202020204" pitchFamily="34" charset="0"/>
              <a:cs typeface="Baloo Thambi" panose="03080902040302020200" pitchFamily="66" charset="77"/>
              <a:sym typeface="Fira Sans Extra Condensed"/>
            </a:endParaRPr>
          </a:p>
        </p:txBody>
      </p:sp>
    </p:spTree>
    <p:extLst>
      <p:ext uri="{BB962C8B-B14F-4D97-AF65-F5344CB8AC3E}">
        <p14:creationId xmlns:p14="http://schemas.microsoft.com/office/powerpoint/2010/main" val="2130937571"/>
      </p:ext>
    </p:extLst>
  </p:cSld>
  <p:clrMapOvr>
    <a:masterClrMapping/>
  </p:clrMapOvr>
  <p:transition spd="med">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901" name="Google Shape;901;p21"/>
          <p:cNvSpPr/>
          <p:nvPr/>
        </p:nvSpPr>
        <p:spPr>
          <a:xfrm>
            <a:off x="4404053" y="1409137"/>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3972750" y="299970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4200563" y="233745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4770138" y="3358000"/>
            <a:ext cx="492600" cy="492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feld 9">
            <a:extLst>
              <a:ext uri="{FF2B5EF4-FFF2-40B4-BE49-F238E27FC236}">
                <a16:creationId xmlns="" xmlns:a16="http://schemas.microsoft.com/office/drawing/2014/main" id="{A4785EF8-C2C6-0C4D-B795-2D381CBA139B}"/>
              </a:ext>
            </a:extLst>
          </p:cNvPr>
          <p:cNvSpPr txBox="1"/>
          <p:nvPr/>
        </p:nvSpPr>
        <p:spPr>
          <a:xfrm>
            <a:off x="941282" y="593156"/>
            <a:ext cx="7261435" cy="646331"/>
          </a:xfrm>
          <a:prstGeom prst="rect">
            <a:avLst/>
          </a:prstGeom>
          <a:noFill/>
        </p:spPr>
        <p:txBody>
          <a:bodyPr wrap="square" rtlCol="0">
            <a:spAutoFit/>
          </a:bodyPr>
          <a:lstStyle/>
          <a:p>
            <a:pPr algn="ctr"/>
            <a:endParaRPr lang="de-DE" sz="800" dirty="0">
              <a:solidFill>
                <a:schemeClr val="tx1"/>
              </a:solidFill>
              <a:latin typeface="Century Gothic" panose="020B0502020202020204" pitchFamily="34" charset="0"/>
              <a:cs typeface="Baloo Thambi" panose="03080902040302020200" pitchFamily="66" charset="77"/>
            </a:endParaRPr>
          </a:p>
          <a:p>
            <a:pPr algn="ctr"/>
            <a:r>
              <a:rPr lang="de-DE" dirty="0">
                <a:solidFill>
                  <a:schemeClr val="tx1"/>
                </a:solidFill>
                <a:latin typeface="Century Gothic" panose="020B0502020202020204" pitchFamily="34" charset="0"/>
                <a:cs typeface="Baloo Thambi" panose="03080902040302020200" pitchFamily="66" charset="77"/>
              </a:rPr>
              <a:t>Einige von Römern gegründete Städte kann man noch heute besuchen. </a:t>
            </a:r>
          </a:p>
          <a:p>
            <a:pPr algn="ctr"/>
            <a:r>
              <a:rPr lang="de-DE" dirty="0">
                <a:solidFill>
                  <a:schemeClr val="tx1"/>
                </a:solidFill>
                <a:latin typeface="Century Gothic" panose="020B0502020202020204" pitchFamily="34" charset="0"/>
                <a:cs typeface="Baloo Thambi" panose="03080902040302020200" pitchFamily="66" charset="77"/>
              </a:rPr>
              <a:t>Beispiele: Köln und die Ruinen Pompejis.</a:t>
            </a:r>
            <a:endParaRPr lang="de-DE" dirty="0">
              <a:solidFill>
                <a:schemeClr val="tx1"/>
              </a:solidFill>
              <a:latin typeface="Century Gothic" panose="020B0502020202020204" pitchFamily="34" charset="0"/>
              <a:cs typeface="Baloo Thambi" panose="03080902040302020200" pitchFamily="66" charset="77"/>
              <a:sym typeface="Fira Sans Extra Condensed"/>
            </a:endParaRPr>
          </a:p>
        </p:txBody>
      </p:sp>
      <p:pic>
        <p:nvPicPr>
          <p:cNvPr id="2050" name="Picture 2" descr="Alles zum Thema Köln | RTL News">
            <a:extLst>
              <a:ext uri="{FF2B5EF4-FFF2-40B4-BE49-F238E27FC236}">
                <a16:creationId xmlns="" xmlns:a16="http://schemas.microsoft.com/office/drawing/2014/main" id="{7FC09FB0-8C06-784B-B2C8-E0647A3CF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3" t="-321" r="23532" b="321"/>
          <a:stretch/>
        </p:blipFill>
        <p:spPr bwMode="auto">
          <a:xfrm>
            <a:off x="-123988" y="1560950"/>
            <a:ext cx="4570851" cy="3594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mpeji - Zeitreise in die Antike - scinexx.de">
            <a:extLst>
              <a:ext uri="{FF2B5EF4-FFF2-40B4-BE49-F238E27FC236}">
                <a16:creationId xmlns="" xmlns:a16="http://schemas.microsoft.com/office/drawing/2014/main" id="{76DB7629-141F-704F-9E60-368FFCD17B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73" t="154" r="5548" b="-154"/>
          <a:stretch/>
        </p:blipFill>
        <p:spPr bwMode="auto">
          <a:xfrm>
            <a:off x="4678652" y="1560950"/>
            <a:ext cx="4573149" cy="363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649333"/>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bgerundetes Rechteck 6">
            <a:extLst>
              <a:ext uri="{FF2B5EF4-FFF2-40B4-BE49-F238E27FC236}">
                <a16:creationId xmlns="" xmlns:a16="http://schemas.microsoft.com/office/drawing/2014/main" id="{F466BC56-F19A-2041-9383-D3B975506576}"/>
              </a:ext>
            </a:extLst>
          </p:cNvPr>
          <p:cNvSpPr/>
          <p:nvPr/>
        </p:nvSpPr>
        <p:spPr>
          <a:xfrm>
            <a:off x="331470" y="1125862"/>
            <a:ext cx="8481060" cy="32877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oogle Shape;352;p41">
            <a:extLst>
              <a:ext uri="{FF2B5EF4-FFF2-40B4-BE49-F238E27FC236}">
                <a16:creationId xmlns="" xmlns:a16="http://schemas.microsoft.com/office/drawing/2014/main" id="{E50E69F5-055F-B044-91B7-D67323B540FD}"/>
              </a:ext>
            </a:extLst>
          </p:cNvPr>
          <p:cNvSpPr/>
          <p:nvPr/>
        </p:nvSpPr>
        <p:spPr>
          <a:xfrm>
            <a:off x="577328" y="1747445"/>
            <a:ext cx="4411767"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feld 8">
            <a:extLst>
              <a:ext uri="{FF2B5EF4-FFF2-40B4-BE49-F238E27FC236}">
                <a16:creationId xmlns="" xmlns:a16="http://schemas.microsoft.com/office/drawing/2014/main" id="{68B67819-8184-8D49-A7EE-A27974C4190D}"/>
              </a:ext>
            </a:extLst>
          </p:cNvPr>
          <p:cNvSpPr txBox="1"/>
          <p:nvPr/>
        </p:nvSpPr>
        <p:spPr>
          <a:xfrm>
            <a:off x="946296" y="1784602"/>
            <a:ext cx="3625703" cy="923330"/>
          </a:xfrm>
          <a:prstGeom prst="rect">
            <a:avLst/>
          </a:prstGeom>
          <a:noFill/>
        </p:spPr>
        <p:txBody>
          <a:bodyPr wrap="square" rtlCol="0">
            <a:spAutoFit/>
          </a:bodyPr>
          <a:lstStyle/>
          <a:p>
            <a:r>
              <a:rPr lang="de-DE" sz="54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ROM</a:t>
            </a:r>
          </a:p>
        </p:txBody>
      </p:sp>
    </p:spTree>
    <p:extLst>
      <p:ext uri="{BB962C8B-B14F-4D97-AF65-F5344CB8AC3E}">
        <p14:creationId xmlns:p14="http://schemas.microsoft.com/office/powerpoint/2010/main" val="3028622166"/>
      </p:ext>
    </p:extLst>
  </p:cSld>
  <p:clrMapOvr>
    <a:masterClrMapping/>
  </p:clrMapOvr>
  <p:transition spd="slow">
    <p:cover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sp>
        <p:nvSpPr>
          <p:cNvPr id="18" name="Google Shape;352;p41">
            <a:extLst>
              <a:ext uri="{FF2B5EF4-FFF2-40B4-BE49-F238E27FC236}">
                <a16:creationId xmlns="" xmlns:a16="http://schemas.microsoft.com/office/drawing/2014/main" id="{FB7DB3A8-6D16-4549-825F-9E77F21ADF8B}"/>
              </a:ext>
            </a:extLst>
          </p:cNvPr>
          <p:cNvSpPr/>
          <p:nvPr/>
        </p:nvSpPr>
        <p:spPr>
          <a:xfrm>
            <a:off x="5652009" y="1069908"/>
            <a:ext cx="2886161" cy="70390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523" name="Google Shape;2523;p37"/>
          <p:cNvSpPr txBox="1">
            <a:spLocks noGrp="1"/>
          </p:cNvSpPr>
          <p:nvPr>
            <p:ph type="title"/>
          </p:nvPr>
        </p:nvSpPr>
        <p:spPr>
          <a:xfrm>
            <a:off x="5610078" y="1138679"/>
            <a:ext cx="2928092"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800" dirty="0">
                <a:latin typeface="Baloo Thambi" panose="03080902040302020200" pitchFamily="66" charset="77"/>
                <a:cs typeface="Baloo Thambi" panose="03080902040302020200" pitchFamily="66" charset="77"/>
              </a:rPr>
              <a:t>ROM</a:t>
            </a:r>
            <a:endParaRPr sz="2800" dirty="0">
              <a:latin typeface="Baloo Thambi" panose="03080902040302020200" pitchFamily="66" charset="77"/>
              <a:cs typeface="Baloo Thambi" panose="03080902040302020200" pitchFamily="66" charset="77"/>
            </a:endParaRPr>
          </a:p>
        </p:txBody>
      </p:sp>
      <p:grpSp>
        <p:nvGrpSpPr>
          <p:cNvPr id="2578" name="Google Shape;2578;p37"/>
          <p:cNvGrpSpPr/>
          <p:nvPr/>
        </p:nvGrpSpPr>
        <p:grpSpPr>
          <a:xfrm>
            <a:off x="5652009" y="1952375"/>
            <a:ext cx="2886161" cy="962947"/>
            <a:chOff x="5262692" y="1281939"/>
            <a:chExt cx="2237400" cy="554100"/>
          </a:xfrm>
          <a:solidFill>
            <a:schemeClr val="bg1">
              <a:lumMod val="95000"/>
            </a:schemeClr>
          </a:solidFill>
        </p:grpSpPr>
        <p:sp>
          <p:nvSpPr>
            <p:cNvPr id="2580" name="Google Shape;2580;p37"/>
            <p:cNvSpPr/>
            <p:nvPr/>
          </p:nvSpPr>
          <p:spPr>
            <a:xfrm>
              <a:off x="5262692" y="1281939"/>
              <a:ext cx="2237400" cy="554100"/>
            </a:xfrm>
            <a:prstGeom prst="roundRect">
              <a:avLst>
                <a:gd name="adj" fmla="val 16667"/>
              </a:avLst>
            </a:prstGeom>
            <a:grp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581" name="Google Shape;2581;p37"/>
            <p:cNvSpPr txBox="1"/>
            <p:nvPr/>
          </p:nvSpPr>
          <p:spPr>
            <a:xfrm>
              <a:off x="5348177" y="1384689"/>
              <a:ext cx="1839621" cy="3486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Zentrum</a:t>
              </a:r>
              <a:r>
                <a:rPr lang="en" sz="18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des </a:t>
              </a:r>
              <a:r>
                <a:rPr lang="en" sz="1800" dirty="0" smtClean="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Römischen </a:t>
              </a:r>
              <a:r>
                <a:rPr lang="en" sz="18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Reiches</a:t>
              </a:r>
              <a:endParaRPr sz="18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endParaRPr>
            </a:p>
          </p:txBody>
        </p:sp>
      </p:grpSp>
      <p:sp>
        <p:nvSpPr>
          <p:cNvPr id="2584" name="Google Shape;2584;p37"/>
          <p:cNvSpPr/>
          <p:nvPr/>
        </p:nvSpPr>
        <p:spPr>
          <a:xfrm>
            <a:off x="5652009" y="3093887"/>
            <a:ext cx="2872834" cy="962947"/>
          </a:xfrm>
          <a:prstGeom prst="roundRect">
            <a:avLst>
              <a:gd name="adj" fmla="val 16667"/>
            </a:avLst>
          </a:prstGeom>
          <a:solidFill>
            <a:schemeClr val="bg1">
              <a:lumMod val="95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 name="Textfeld 1"/>
          <p:cNvSpPr txBox="1"/>
          <p:nvPr/>
        </p:nvSpPr>
        <p:spPr>
          <a:xfrm>
            <a:off x="5762281" y="3187056"/>
            <a:ext cx="2582589" cy="646331"/>
          </a:xfrm>
          <a:prstGeom prst="rect">
            <a:avLst/>
          </a:prstGeom>
          <a:solidFill>
            <a:schemeClr val="bg1">
              <a:lumMod val="95000"/>
            </a:schemeClr>
          </a:solidFill>
        </p:spPr>
        <p:txBody>
          <a:bodyPr wrap="square" rtlCol="0">
            <a:spAutoFit/>
          </a:bodyPr>
          <a:lstStyle/>
          <a:p>
            <a:r>
              <a:rPr lang="de-DE" sz="1800" b="1" dirty="0">
                <a:solidFill>
                  <a:schemeClr val="tx1"/>
                </a:solidFill>
                <a:latin typeface="Century Gothic" panose="020B0502020202020204" pitchFamily="34" charset="0"/>
                <a:ea typeface="Fira Sans Extra Condensed"/>
                <a:cs typeface="Baloo Thambi" panose="03080902040302020200" pitchFamily="66" charset="77"/>
              </a:rPr>
              <a:t>Beliebte Touristenstadt</a:t>
            </a:r>
          </a:p>
        </p:txBody>
      </p:sp>
      <p:pic>
        <p:nvPicPr>
          <p:cNvPr id="2050" name="Picture 2" descr="Rom: Sehenswürdigkeiten, Touren &amp;amp; Aktivitäten | musement">
            <a:extLst>
              <a:ext uri="{FF2B5EF4-FFF2-40B4-BE49-F238E27FC236}">
                <a16:creationId xmlns="" xmlns:a16="http://schemas.microsoft.com/office/drawing/2014/main" id="{3D9ADFCB-3682-5541-B24B-1D3EE64AE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632"/>
          <a:stretch/>
        </p:blipFill>
        <p:spPr bwMode="auto">
          <a:xfrm>
            <a:off x="-3185064" y="-108647"/>
            <a:ext cx="8206376" cy="536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230350"/>
      </p:ext>
    </p:extLst>
  </p:cSld>
  <p:clrMapOvr>
    <a:masterClrMapping/>
  </p:clrMapOvr>
  <p:transition spd="med">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2"/>
        <p:cNvGrpSpPr/>
        <p:nvPr/>
      </p:nvGrpSpPr>
      <p:grpSpPr>
        <a:xfrm>
          <a:off x="0" y="0"/>
          <a:ext cx="0" cy="0"/>
          <a:chOff x="0" y="0"/>
          <a:chExt cx="0" cy="0"/>
        </a:xfrm>
      </p:grpSpPr>
      <p:pic>
        <p:nvPicPr>
          <p:cNvPr id="4098" name="Picture 2" descr="▷ Das Kolosseum in Rom: Eintritt, Öffnungszeiten &amp;amp; Online-Tickets [2021 ]">
            <a:extLst>
              <a:ext uri="{FF2B5EF4-FFF2-40B4-BE49-F238E27FC236}">
                <a16:creationId xmlns="" xmlns:a16="http://schemas.microsoft.com/office/drawing/2014/main" id="{4D30799F-7AE3-5C42-A837-73E3C1B851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 t="1827" r="-263" b="3989"/>
          <a:stretch/>
        </p:blipFill>
        <p:spPr bwMode="auto">
          <a:xfrm>
            <a:off x="4693954" y="2279737"/>
            <a:ext cx="5067740" cy="28637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m/Forum Romanum – Reiseführer auf Wikivoyage">
            <a:extLst>
              <a:ext uri="{FF2B5EF4-FFF2-40B4-BE49-F238E27FC236}">
                <a16:creationId xmlns="" xmlns:a16="http://schemas.microsoft.com/office/drawing/2014/main" id="{E0B0DA46-932B-E245-A5DB-4B1ABB9F8B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782"/>
          <a:stretch/>
        </p:blipFill>
        <p:spPr bwMode="auto">
          <a:xfrm>
            <a:off x="-728052" y="2279737"/>
            <a:ext cx="5178099" cy="310288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oogle Shape;2578;p37">
            <a:extLst>
              <a:ext uri="{FF2B5EF4-FFF2-40B4-BE49-F238E27FC236}">
                <a16:creationId xmlns="" xmlns:a16="http://schemas.microsoft.com/office/drawing/2014/main" id="{374B2186-E521-814F-AA11-B7072713D0EA}"/>
              </a:ext>
            </a:extLst>
          </p:cNvPr>
          <p:cNvGrpSpPr/>
          <p:nvPr/>
        </p:nvGrpSpPr>
        <p:grpSpPr>
          <a:xfrm>
            <a:off x="603775" y="1078838"/>
            <a:ext cx="3533121" cy="962947"/>
            <a:chOff x="5262692" y="1281939"/>
            <a:chExt cx="2237400" cy="554100"/>
          </a:xfrm>
          <a:solidFill>
            <a:schemeClr val="bg1">
              <a:lumMod val="95000"/>
            </a:schemeClr>
          </a:solidFill>
        </p:grpSpPr>
        <p:sp>
          <p:nvSpPr>
            <p:cNvPr id="16" name="Google Shape;2580;p37">
              <a:extLst>
                <a:ext uri="{FF2B5EF4-FFF2-40B4-BE49-F238E27FC236}">
                  <a16:creationId xmlns="" xmlns:a16="http://schemas.microsoft.com/office/drawing/2014/main" id="{30B7FC1D-75AA-6649-B385-3009AAFCDD43}"/>
                </a:ext>
              </a:extLst>
            </p:cNvPr>
            <p:cNvSpPr/>
            <p:nvPr/>
          </p:nvSpPr>
          <p:spPr>
            <a:xfrm>
              <a:off x="5262692" y="1281939"/>
              <a:ext cx="2237400" cy="554100"/>
            </a:xfrm>
            <a:prstGeom prst="roundRect">
              <a:avLst>
                <a:gd name="adj" fmla="val 16667"/>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17" name="Google Shape;2581;p37">
              <a:extLst>
                <a:ext uri="{FF2B5EF4-FFF2-40B4-BE49-F238E27FC236}">
                  <a16:creationId xmlns="" xmlns:a16="http://schemas.microsoft.com/office/drawing/2014/main" id="{7B62D6ED-8D67-A342-BD2F-905479AB11FD}"/>
                </a:ext>
              </a:extLst>
            </p:cNvPr>
            <p:cNvSpPr txBox="1"/>
            <p:nvPr/>
          </p:nvSpPr>
          <p:spPr>
            <a:xfrm>
              <a:off x="5348177" y="1384689"/>
              <a:ext cx="2151915" cy="3486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Forum </a:t>
              </a:r>
              <a:r>
                <a:rPr lang="en" sz="1800" b="1"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Romanum</a:t>
              </a:r>
              <a:r>
                <a:rPr lang="en" sz="1800" b="1"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a:t>
              </a:r>
            </a:p>
            <a:p>
              <a:pPr marL="0" lvl="0" indent="0" algn="ctr" rtl="0">
                <a:spcBef>
                  <a:spcPts val="0"/>
                </a:spcBef>
                <a:spcAft>
                  <a:spcPts val="0"/>
                </a:spcAft>
                <a:buNone/>
              </a:pPr>
              <a:r>
                <a:rPr lang="en" sz="12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a:t>
              </a:r>
              <a:r>
                <a:rPr lang="en" sz="1200"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Treffpunkt</a:t>
              </a:r>
              <a:r>
                <a:rPr lang="en" sz="12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a:t>
              </a:r>
              <a:r>
                <a:rPr lang="en" sz="1200"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für</a:t>
              </a:r>
              <a:r>
                <a:rPr lang="en" sz="12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a:t>
              </a:r>
              <a:r>
                <a:rPr lang="en" sz="1200"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kulturelles</a:t>
              </a:r>
              <a:r>
                <a:rPr lang="en" sz="12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und </a:t>
              </a:r>
              <a:r>
                <a:rPr lang="en" sz="1200" dirty="0" err="1">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politisches</a:t>
              </a:r>
              <a:r>
                <a:rPr lang="en" sz="12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rPr>
                <a:t> Leben) </a:t>
              </a:r>
              <a:endParaRPr sz="1800" dirty="0">
                <a:solidFill>
                  <a:schemeClr val="tx1"/>
                </a:solidFill>
                <a:latin typeface="Century Gothic" panose="020B0502020202020204" pitchFamily="34" charset="0"/>
                <a:ea typeface="Fira Sans Extra Condensed"/>
                <a:cs typeface="Baloo Thambi" panose="03080902040302020200" pitchFamily="66" charset="77"/>
                <a:sym typeface="Fira Sans Extra Condensed"/>
              </a:endParaRPr>
            </a:p>
          </p:txBody>
        </p:sp>
      </p:grpSp>
      <p:sp>
        <p:nvSpPr>
          <p:cNvPr id="19" name="Google Shape;2584;p37">
            <a:extLst>
              <a:ext uri="{FF2B5EF4-FFF2-40B4-BE49-F238E27FC236}">
                <a16:creationId xmlns="" xmlns:a16="http://schemas.microsoft.com/office/drawing/2014/main" id="{528A1352-BACB-6044-A9B6-B2748101B9F2}"/>
              </a:ext>
            </a:extLst>
          </p:cNvPr>
          <p:cNvSpPr/>
          <p:nvPr/>
        </p:nvSpPr>
        <p:spPr>
          <a:xfrm>
            <a:off x="5027763" y="1078838"/>
            <a:ext cx="3516807" cy="962947"/>
          </a:xfrm>
          <a:prstGeom prst="roundRect">
            <a:avLst>
              <a:gd name="adj" fmla="val 16667"/>
            </a:avLst>
          </a:prstGeom>
          <a:solidFill>
            <a:schemeClr val="bg1">
              <a:lumMod val="9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solidFill>
                <a:schemeClr val="tx1"/>
              </a:solidFill>
              <a:latin typeface="Century Gothic" panose="020B0502020202020204" pitchFamily="34" charset="0"/>
              <a:ea typeface="Roboto"/>
              <a:cs typeface="Baloo Thambi" panose="03080902040302020200" pitchFamily="66" charset="77"/>
              <a:sym typeface="Roboto"/>
            </a:endParaRPr>
          </a:p>
        </p:txBody>
      </p:sp>
      <p:sp>
        <p:nvSpPr>
          <p:cNvPr id="20" name="Textfeld 19">
            <a:extLst>
              <a:ext uri="{FF2B5EF4-FFF2-40B4-BE49-F238E27FC236}">
                <a16:creationId xmlns="" xmlns:a16="http://schemas.microsoft.com/office/drawing/2014/main" id="{3EC4051B-F124-A246-8C53-F30B7E12DE31}"/>
              </a:ext>
            </a:extLst>
          </p:cNvPr>
          <p:cNvSpPr txBox="1"/>
          <p:nvPr/>
        </p:nvSpPr>
        <p:spPr>
          <a:xfrm>
            <a:off x="5138036" y="1172007"/>
            <a:ext cx="3161500" cy="369332"/>
          </a:xfrm>
          <a:prstGeom prst="rect">
            <a:avLst/>
          </a:prstGeom>
          <a:solidFill>
            <a:schemeClr val="bg1">
              <a:lumMod val="95000"/>
            </a:schemeClr>
          </a:solidFill>
        </p:spPr>
        <p:txBody>
          <a:bodyPr wrap="square" rtlCol="0">
            <a:spAutoFit/>
          </a:bodyPr>
          <a:lstStyle/>
          <a:p>
            <a:pPr algn="ctr"/>
            <a:r>
              <a:rPr lang="de-DE" sz="1800" b="1" dirty="0" smtClean="0">
                <a:solidFill>
                  <a:schemeClr val="tx1"/>
                </a:solidFill>
                <a:latin typeface="Century Gothic" panose="020B0502020202020204" pitchFamily="34" charset="0"/>
                <a:ea typeface="Fira Sans Extra Condensed"/>
                <a:cs typeface="Baloo Thambi" panose="03080902040302020200" pitchFamily="66" charset="77"/>
              </a:rPr>
              <a:t>Kolosseum </a:t>
            </a:r>
            <a:endParaRPr lang="de-DE" sz="1800" b="1" dirty="0">
              <a:solidFill>
                <a:schemeClr val="tx1"/>
              </a:solidFill>
              <a:latin typeface="Century Gothic" panose="020B0502020202020204" pitchFamily="34" charset="0"/>
              <a:ea typeface="Fira Sans Extra Condensed"/>
              <a:cs typeface="Baloo Thambi" panose="03080902040302020200" pitchFamily="66" charset="77"/>
            </a:endParaRPr>
          </a:p>
        </p:txBody>
      </p:sp>
      <p:sp>
        <p:nvSpPr>
          <p:cNvPr id="9" name="Textfeld 8">
            <a:extLst>
              <a:ext uri="{FF2B5EF4-FFF2-40B4-BE49-F238E27FC236}">
                <a16:creationId xmlns="" xmlns:a16="http://schemas.microsoft.com/office/drawing/2014/main" id="{92792470-C405-794A-AC8E-25C61DE0469F}"/>
              </a:ext>
            </a:extLst>
          </p:cNvPr>
          <p:cNvSpPr txBox="1"/>
          <p:nvPr/>
        </p:nvSpPr>
        <p:spPr>
          <a:xfrm>
            <a:off x="601602" y="362948"/>
            <a:ext cx="7940795" cy="430887"/>
          </a:xfrm>
          <a:prstGeom prst="rect">
            <a:avLst/>
          </a:prstGeom>
          <a:noFill/>
        </p:spPr>
        <p:txBody>
          <a:bodyPr wrap="square" rtlCol="0">
            <a:spAutoFit/>
          </a:bodyPr>
          <a:lstStyle/>
          <a:p>
            <a:pPr algn="ctr"/>
            <a:endParaRPr lang="de-DE" sz="800" dirty="0">
              <a:solidFill>
                <a:schemeClr val="tx1"/>
              </a:solidFill>
              <a:latin typeface="Century Gothic" panose="020B0502020202020204" pitchFamily="34" charset="0"/>
              <a:cs typeface="Baloo Thambi" panose="03080902040302020200" pitchFamily="66" charset="77"/>
            </a:endParaRPr>
          </a:p>
          <a:p>
            <a:pPr algn="ctr"/>
            <a:r>
              <a:rPr lang="de-DE" dirty="0">
                <a:solidFill>
                  <a:schemeClr val="tx1"/>
                </a:solidFill>
                <a:latin typeface="Century Gothic" panose="020B0502020202020204" pitchFamily="34" charset="0"/>
                <a:cs typeface="Baloo Thambi" panose="03080902040302020200" pitchFamily="66" charset="77"/>
                <a:sym typeface="Fira Sans Extra Condensed"/>
              </a:rPr>
              <a:t>Überbleibsel aus dem antiken Rom, die man heute noch besichtigen kann: </a:t>
            </a:r>
          </a:p>
        </p:txBody>
      </p:sp>
    </p:spTree>
    <p:extLst>
      <p:ext uri="{BB962C8B-B14F-4D97-AF65-F5344CB8AC3E}">
        <p14:creationId xmlns:p14="http://schemas.microsoft.com/office/powerpoint/2010/main" val="2824420605"/>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1"/>
          <p:cNvSpPr/>
          <p:nvPr/>
        </p:nvSpPr>
        <p:spPr>
          <a:xfrm>
            <a:off x="1111652" y="1790285"/>
            <a:ext cx="6920695" cy="175798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1"/>
          <p:cNvSpPr txBox="1">
            <a:spLocks noGrp="1"/>
          </p:cNvSpPr>
          <p:nvPr>
            <p:ph type="title"/>
          </p:nvPr>
        </p:nvSpPr>
        <p:spPr>
          <a:xfrm>
            <a:off x="4572000" y="2183621"/>
            <a:ext cx="4707178" cy="1166362"/>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solidFill>
                  <a:schemeClr val="tx1">
                    <a:lumMod val="85000"/>
                    <a:lumOff val="15000"/>
                  </a:schemeClr>
                </a:solidFill>
                <a:latin typeface="Baloo Thambi" panose="03080902040302020200" pitchFamily="66" charset="77"/>
                <a:cs typeface="Baloo Thambi" panose="03080902040302020200" pitchFamily="66" charset="77"/>
              </a:rPr>
              <a:t>RELIGION</a:t>
            </a:r>
            <a:endParaRPr sz="44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355" name="Google Shape;355;p41"/>
          <p:cNvSpPr txBox="1">
            <a:spLocks noGrp="1"/>
          </p:cNvSpPr>
          <p:nvPr>
            <p:ph type="title" idx="2"/>
          </p:nvPr>
        </p:nvSpPr>
        <p:spPr>
          <a:xfrm>
            <a:off x="1382715" y="2183621"/>
            <a:ext cx="3324463" cy="1963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0800" dirty="0">
                <a:solidFill>
                  <a:schemeClr val="tx1">
                    <a:lumMod val="85000"/>
                    <a:lumOff val="15000"/>
                  </a:schemeClr>
                </a:solidFill>
                <a:latin typeface="Baloo Thambi" panose="03080902040302020200" pitchFamily="66" charset="77"/>
                <a:cs typeface="Baloo Thambi" panose="03080902040302020200" pitchFamily="66" charset="77"/>
              </a:rPr>
              <a:t>03</a:t>
            </a:r>
            <a:endParaRPr sz="208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Tree>
    <p:extLst>
      <p:ext uri="{BB962C8B-B14F-4D97-AF65-F5344CB8AC3E}">
        <p14:creationId xmlns:p14="http://schemas.microsoft.com/office/powerpoint/2010/main" val="4046982316"/>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Abgerundetes Rechteck 9">
            <a:extLst>
              <a:ext uri="{FF2B5EF4-FFF2-40B4-BE49-F238E27FC236}">
                <a16:creationId xmlns="" xmlns:a16="http://schemas.microsoft.com/office/drawing/2014/main" id="{FC7A7721-4AC8-BD44-A70F-2ADF4F03EA69}"/>
              </a:ext>
            </a:extLst>
          </p:cNvPr>
          <p:cNvSpPr/>
          <p:nvPr/>
        </p:nvSpPr>
        <p:spPr>
          <a:xfrm>
            <a:off x="643439" y="645371"/>
            <a:ext cx="4078426" cy="24235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p>
        </p:txBody>
      </p:sp>
      <p:sp>
        <p:nvSpPr>
          <p:cNvPr id="11" name="Google Shape;352;p41">
            <a:extLst>
              <a:ext uri="{FF2B5EF4-FFF2-40B4-BE49-F238E27FC236}">
                <a16:creationId xmlns="" xmlns:a16="http://schemas.microsoft.com/office/drawing/2014/main" id="{8C6BC0D7-A545-E341-AB01-4503E83875DA}"/>
              </a:ext>
            </a:extLst>
          </p:cNvPr>
          <p:cNvSpPr/>
          <p:nvPr/>
        </p:nvSpPr>
        <p:spPr>
          <a:xfrm>
            <a:off x="850383" y="956652"/>
            <a:ext cx="3664535" cy="1272362"/>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2" name="Textfeld 11">
            <a:extLst>
              <a:ext uri="{FF2B5EF4-FFF2-40B4-BE49-F238E27FC236}">
                <a16:creationId xmlns="" xmlns:a16="http://schemas.microsoft.com/office/drawing/2014/main" id="{677601F4-FC27-3842-B06F-852931E3AFBD}"/>
              </a:ext>
            </a:extLst>
          </p:cNvPr>
          <p:cNvSpPr txBox="1"/>
          <p:nvPr/>
        </p:nvSpPr>
        <p:spPr>
          <a:xfrm>
            <a:off x="1042867" y="1151796"/>
            <a:ext cx="3279568" cy="1077218"/>
          </a:xfrm>
          <a:prstGeom prst="rect">
            <a:avLst/>
          </a:prstGeom>
          <a:noFill/>
        </p:spPr>
        <p:txBody>
          <a:bodyPr wrap="square" rtlCol="0">
            <a:spAutoFit/>
          </a:bodyPr>
          <a:lstStyle/>
          <a:p>
            <a:pPr algn="ctr"/>
            <a:r>
              <a:rPr lang="de-DE" sz="32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RÖMISCHE RELIGION</a:t>
            </a:r>
          </a:p>
        </p:txBody>
      </p:sp>
      <p:sp>
        <p:nvSpPr>
          <p:cNvPr id="13" name="Textfeld 12">
            <a:extLst>
              <a:ext uri="{FF2B5EF4-FFF2-40B4-BE49-F238E27FC236}">
                <a16:creationId xmlns="" xmlns:a16="http://schemas.microsoft.com/office/drawing/2014/main" id="{6473866F-B700-F143-999C-9AF294D96B99}"/>
              </a:ext>
            </a:extLst>
          </p:cNvPr>
          <p:cNvSpPr txBox="1"/>
          <p:nvPr/>
        </p:nvSpPr>
        <p:spPr>
          <a:xfrm>
            <a:off x="850383" y="2385786"/>
            <a:ext cx="3870300" cy="400110"/>
          </a:xfrm>
          <a:prstGeom prst="rect">
            <a:avLst/>
          </a:prstGeom>
          <a:noFill/>
        </p:spPr>
        <p:txBody>
          <a:bodyPr wrap="square" rtlCol="0">
            <a:spAutoFit/>
          </a:bodyPr>
          <a:lstStyle/>
          <a:p>
            <a:pPr algn="ctr"/>
            <a:r>
              <a:rPr lang="de-DE" sz="2000" b="1" dirty="0">
                <a:solidFill>
                  <a:schemeClr val="tx1"/>
                </a:solidFill>
                <a:latin typeface="Baloo Thambi" panose="03080902040302020200" pitchFamily="66" charset="77"/>
                <a:ea typeface="Fira Sans Extra Condensed"/>
                <a:cs typeface="Baloo Thambi" panose="03080902040302020200" pitchFamily="66" charset="77"/>
                <a:sym typeface="Fira Sans Extra Condensed"/>
              </a:rPr>
              <a:t>Wie heißt dieser Gott? </a:t>
            </a:r>
          </a:p>
        </p:txBody>
      </p:sp>
      <p:pic>
        <p:nvPicPr>
          <p:cNvPr id="11268" name="Picture 4" descr="Apollo | Gods of Olympus Wikia | Fandom">
            <a:extLst>
              <a:ext uri="{FF2B5EF4-FFF2-40B4-BE49-F238E27FC236}">
                <a16:creationId xmlns="" xmlns:a16="http://schemas.microsoft.com/office/drawing/2014/main" id="{3A3AD0AF-6775-AB48-ABFC-80DCAA858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49" y="228600"/>
            <a:ext cx="2728984" cy="4914900"/>
          </a:xfrm>
          <a:prstGeom prst="rect">
            <a:avLst/>
          </a:prstGeom>
          <a:noFill/>
          <a:extLst>
            <a:ext uri="{909E8E84-426E-40DD-AFC4-6F175D3DCCD1}">
              <a14:hiddenFill xmlns:a14="http://schemas.microsoft.com/office/drawing/2010/main">
                <a:solidFill>
                  <a:srgbClr val="FFFFFF"/>
                </a:solidFill>
              </a14:hiddenFill>
            </a:ext>
          </a:extLst>
        </p:spPr>
      </p:pic>
      <p:sp>
        <p:nvSpPr>
          <p:cNvPr id="7" name="Abgerundetes Rechteck 6">
            <a:extLst>
              <a:ext uri="{FF2B5EF4-FFF2-40B4-BE49-F238E27FC236}">
                <a16:creationId xmlns="" xmlns:a16="http://schemas.microsoft.com/office/drawing/2014/main" id="{14B3B4CA-6B11-A845-9A82-04B57629C2B5}"/>
              </a:ext>
            </a:extLst>
          </p:cNvPr>
          <p:cNvSpPr/>
          <p:nvPr/>
        </p:nvSpPr>
        <p:spPr>
          <a:xfrm>
            <a:off x="643439" y="3225648"/>
            <a:ext cx="4077244" cy="13006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oogle Shape;352;p41">
            <a:extLst>
              <a:ext uri="{FF2B5EF4-FFF2-40B4-BE49-F238E27FC236}">
                <a16:creationId xmlns="" xmlns:a16="http://schemas.microsoft.com/office/drawing/2014/main" id="{19F57E2F-4B4E-C24B-9FBA-79C4414AD191}"/>
              </a:ext>
            </a:extLst>
          </p:cNvPr>
          <p:cNvSpPr/>
          <p:nvPr/>
        </p:nvSpPr>
        <p:spPr>
          <a:xfrm>
            <a:off x="1693420" y="3516732"/>
            <a:ext cx="1991688" cy="422688"/>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 name="Textfeld 8">
            <a:extLst>
              <a:ext uri="{FF2B5EF4-FFF2-40B4-BE49-F238E27FC236}">
                <a16:creationId xmlns="" xmlns:a16="http://schemas.microsoft.com/office/drawing/2014/main" id="{A1EB517D-73BC-A246-9E0E-80683E6A07D9}"/>
              </a:ext>
            </a:extLst>
          </p:cNvPr>
          <p:cNvSpPr txBox="1"/>
          <p:nvPr/>
        </p:nvSpPr>
        <p:spPr>
          <a:xfrm>
            <a:off x="643439" y="3967864"/>
            <a:ext cx="3989961" cy="400110"/>
          </a:xfrm>
          <a:prstGeom prst="rect">
            <a:avLst/>
          </a:prstGeom>
          <a:noFill/>
        </p:spPr>
        <p:txBody>
          <a:bodyPr wrap="square" rtlCol="0">
            <a:spAutoFit/>
          </a:bodyPr>
          <a:lstStyle/>
          <a:p>
            <a:pPr algn="ctr"/>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Apollo. </a:t>
            </a:r>
          </a:p>
        </p:txBody>
      </p:sp>
      <p:sp>
        <p:nvSpPr>
          <p:cNvPr id="14" name="Textfeld 13">
            <a:extLst>
              <a:ext uri="{FF2B5EF4-FFF2-40B4-BE49-F238E27FC236}">
                <a16:creationId xmlns="" xmlns:a16="http://schemas.microsoft.com/office/drawing/2014/main" id="{F984753F-C7C1-4A4D-87F8-75B3B47956DC}"/>
              </a:ext>
            </a:extLst>
          </p:cNvPr>
          <p:cNvSpPr txBox="1"/>
          <p:nvPr/>
        </p:nvSpPr>
        <p:spPr>
          <a:xfrm>
            <a:off x="1846988" y="3524765"/>
            <a:ext cx="2120944"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312336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1"/>
          <p:cNvSpPr/>
          <p:nvPr/>
        </p:nvSpPr>
        <p:spPr>
          <a:xfrm>
            <a:off x="1111652" y="1790285"/>
            <a:ext cx="6920695" cy="1757982"/>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1"/>
          <p:cNvSpPr txBox="1">
            <a:spLocks noGrp="1"/>
          </p:cNvSpPr>
          <p:nvPr>
            <p:ph type="title"/>
          </p:nvPr>
        </p:nvSpPr>
        <p:spPr>
          <a:xfrm>
            <a:off x="4294790" y="2183621"/>
            <a:ext cx="4984388" cy="1166362"/>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 sz="4400" dirty="0">
                <a:solidFill>
                  <a:schemeClr val="tx1">
                    <a:lumMod val="85000"/>
                    <a:lumOff val="15000"/>
                  </a:schemeClr>
                </a:solidFill>
                <a:latin typeface="Baloo Thambi" panose="03080902040302020200" pitchFamily="66" charset="77"/>
                <a:cs typeface="Baloo Thambi" panose="03080902040302020200" pitchFamily="66" charset="77"/>
              </a:rPr>
              <a:t>ALLTAGS-</a:t>
            </a:r>
            <a:br>
              <a:rPr lang="en" sz="4400" dirty="0">
                <a:solidFill>
                  <a:schemeClr val="tx1">
                    <a:lumMod val="85000"/>
                    <a:lumOff val="15000"/>
                  </a:schemeClr>
                </a:solidFill>
                <a:latin typeface="Baloo Thambi" panose="03080902040302020200" pitchFamily="66" charset="77"/>
                <a:cs typeface="Baloo Thambi" panose="03080902040302020200" pitchFamily="66" charset="77"/>
              </a:rPr>
            </a:br>
            <a:r>
              <a:rPr lang="en" sz="4400" dirty="0">
                <a:solidFill>
                  <a:schemeClr val="tx1">
                    <a:lumMod val="85000"/>
                    <a:lumOff val="15000"/>
                  </a:schemeClr>
                </a:solidFill>
                <a:latin typeface="Baloo Thambi" panose="03080902040302020200" pitchFamily="66" charset="77"/>
                <a:cs typeface="Baloo Thambi" panose="03080902040302020200" pitchFamily="66" charset="77"/>
              </a:rPr>
              <a:t>KULTUR</a:t>
            </a:r>
            <a:endParaRPr sz="44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355" name="Google Shape;355;p41"/>
          <p:cNvSpPr txBox="1">
            <a:spLocks noGrp="1"/>
          </p:cNvSpPr>
          <p:nvPr>
            <p:ph type="title" idx="2"/>
          </p:nvPr>
        </p:nvSpPr>
        <p:spPr>
          <a:xfrm>
            <a:off x="1382715" y="2183621"/>
            <a:ext cx="3324463" cy="1963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0800" dirty="0">
                <a:solidFill>
                  <a:schemeClr val="tx1">
                    <a:lumMod val="85000"/>
                    <a:lumOff val="15000"/>
                  </a:schemeClr>
                </a:solidFill>
                <a:latin typeface="Baloo Thambi" panose="03080902040302020200" pitchFamily="66" charset="77"/>
                <a:cs typeface="Baloo Thambi" panose="03080902040302020200" pitchFamily="66" charset="77"/>
              </a:rPr>
              <a:t>01</a:t>
            </a:r>
            <a:endParaRPr sz="208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EFD2"/>
        </a:solidFill>
        <a:effectLst/>
      </p:bgPr>
    </p:bg>
    <p:spTree>
      <p:nvGrpSpPr>
        <p:cNvPr id="1" name=""/>
        <p:cNvGrpSpPr/>
        <p:nvPr/>
      </p:nvGrpSpPr>
      <p:grpSpPr>
        <a:xfrm>
          <a:off x="0" y="0"/>
          <a:ext cx="0" cy="0"/>
          <a:chOff x="0" y="0"/>
          <a:chExt cx="0" cy="0"/>
        </a:xfrm>
      </p:grpSpPr>
      <p:pic>
        <p:nvPicPr>
          <p:cNvPr id="5122" name="Picture 2" descr="Griechische Götter 103102 Vektor Kunst bei Vecteezy">
            <a:extLst>
              <a:ext uri="{FF2B5EF4-FFF2-40B4-BE49-F238E27FC236}">
                <a16:creationId xmlns="" xmlns:a16="http://schemas.microsoft.com/office/drawing/2014/main" id="{DBE4BF33-CAB3-0A4B-8AE8-04BE2FD4F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34" y="122910"/>
            <a:ext cx="6997331" cy="4897679"/>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 xmlns:a16="http://schemas.microsoft.com/office/drawing/2014/main" id="{9401456B-5011-C34F-9B97-B9754A5B4539}"/>
              </a:ext>
            </a:extLst>
          </p:cNvPr>
          <p:cNvSpPr/>
          <p:nvPr/>
        </p:nvSpPr>
        <p:spPr>
          <a:xfrm>
            <a:off x="0" y="0"/>
            <a:ext cx="9144000" cy="5143500"/>
          </a:xfrm>
          <a:prstGeom prst="rect">
            <a:avLst/>
          </a:prstGeom>
          <a:solidFill>
            <a:schemeClr val="bg1">
              <a:alpha val="68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Google Shape;352;p41">
            <a:extLst>
              <a:ext uri="{FF2B5EF4-FFF2-40B4-BE49-F238E27FC236}">
                <a16:creationId xmlns="" xmlns:a16="http://schemas.microsoft.com/office/drawing/2014/main" id="{389A793F-2069-1C4C-9919-7CC131BC82A2}"/>
              </a:ext>
            </a:extLst>
          </p:cNvPr>
          <p:cNvSpPr/>
          <p:nvPr/>
        </p:nvSpPr>
        <p:spPr>
          <a:xfrm>
            <a:off x="2693640" y="565949"/>
            <a:ext cx="3680035" cy="703902"/>
          </a:xfrm>
          <a:prstGeom prst="roundRect">
            <a:avLst>
              <a:gd name="adj" fmla="val 50000"/>
            </a:avLst>
          </a:prstGeom>
          <a:solidFill>
            <a:srgbClr val="FF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 name="Google Shape;900;p21">
            <a:extLst>
              <a:ext uri="{FF2B5EF4-FFF2-40B4-BE49-F238E27FC236}">
                <a16:creationId xmlns="" xmlns:a16="http://schemas.microsoft.com/office/drawing/2014/main" id="{C820B8E5-B7C9-494B-BB79-0F28E4FB1E5B}"/>
              </a:ext>
            </a:extLst>
          </p:cNvPr>
          <p:cNvSpPr txBox="1">
            <a:spLocks/>
          </p:cNvSpPr>
          <p:nvPr/>
        </p:nvSpPr>
        <p:spPr>
          <a:xfrm>
            <a:off x="2258875" y="612309"/>
            <a:ext cx="4626249"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2800" dirty="0">
                <a:latin typeface="Baloo Thambi" panose="03080902040302020200" pitchFamily="66" charset="77"/>
                <a:cs typeface="Baloo Thambi" panose="03080902040302020200" pitchFamily="66" charset="77"/>
              </a:rPr>
              <a:t>GÖTTER</a:t>
            </a:r>
            <a:endParaRPr lang="de-DE" dirty="0">
              <a:latin typeface="Century Gothic" panose="020B0502020202020204" pitchFamily="34" charset="0"/>
              <a:cs typeface="Baloo Thambi" panose="03080902040302020200" pitchFamily="66" charset="77"/>
            </a:endParaRPr>
          </a:p>
        </p:txBody>
      </p:sp>
      <p:sp>
        <p:nvSpPr>
          <p:cNvPr id="6" name="Abgerundetes Rechteck 5">
            <a:extLst>
              <a:ext uri="{FF2B5EF4-FFF2-40B4-BE49-F238E27FC236}">
                <a16:creationId xmlns="" xmlns:a16="http://schemas.microsoft.com/office/drawing/2014/main" id="{5EC46CA6-108F-8F4F-B6CD-DC3B37DF1CD7}"/>
              </a:ext>
            </a:extLst>
          </p:cNvPr>
          <p:cNvSpPr/>
          <p:nvPr/>
        </p:nvSpPr>
        <p:spPr>
          <a:xfrm>
            <a:off x="1073334" y="1409292"/>
            <a:ext cx="6997331" cy="31682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
            <a:extLst>
              <a:ext uri="{FF2B5EF4-FFF2-40B4-BE49-F238E27FC236}">
                <a16:creationId xmlns="" xmlns:a16="http://schemas.microsoft.com/office/drawing/2014/main" id="{C154C20A-A8BD-5744-A0E9-6F28E5B6441A}"/>
              </a:ext>
            </a:extLst>
          </p:cNvPr>
          <p:cNvSpPr txBox="1">
            <a:spLocks/>
          </p:cNvSpPr>
          <p:nvPr/>
        </p:nvSpPr>
        <p:spPr>
          <a:xfrm>
            <a:off x="1303857" y="1494134"/>
            <a:ext cx="6536286" cy="29780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100"/>
              <a:buFont typeface="Roboto"/>
              <a:buNone/>
              <a:defRPr sz="16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9pPr>
          </a:lstStyle>
          <a:p>
            <a:pPr marL="114300" indent="0" algn="l" fontAlgn="base"/>
            <a:endParaRPr lang="de-DE" sz="1400" dirty="0">
              <a:solidFill>
                <a:schemeClr val="tx1"/>
              </a:solidFill>
              <a:latin typeface="Century Gothic" panose="020B0502020202020204" pitchFamily="34" charset="0"/>
            </a:endParaRPr>
          </a:p>
          <a:p>
            <a:pPr algn="l" fontAlgn="base">
              <a:buFont typeface="Arial" panose="020B0604020202020204" pitchFamily="34" charset="0"/>
              <a:buChar char="•"/>
            </a:pPr>
            <a:r>
              <a:rPr lang="de-DE" sz="1400" b="1" dirty="0">
                <a:solidFill>
                  <a:schemeClr val="tx1"/>
                </a:solidFill>
                <a:latin typeface="Century Gothic" panose="020B0502020202020204" pitchFamily="34" charset="0"/>
              </a:rPr>
              <a:t>Polytheismus: </a:t>
            </a:r>
            <a:r>
              <a:rPr lang="de-DE" sz="1400" dirty="0">
                <a:solidFill>
                  <a:schemeClr val="tx1"/>
                </a:solidFill>
                <a:latin typeface="Century Gothic" panose="020B0502020202020204" pitchFamily="34" charset="0"/>
              </a:rPr>
              <a:t>Glaube an eine Vielzahl von Gottheiten</a:t>
            </a:r>
          </a:p>
          <a:p>
            <a:pPr marL="114300" indent="0" algn="l" fontAlgn="base"/>
            <a:endParaRPr lang="de-DE" sz="1400" dirty="0">
              <a:solidFill>
                <a:schemeClr val="tx1"/>
              </a:solidFill>
              <a:latin typeface="Century Gothic" panose="020B0502020202020204" pitchFamily="34" charset="0"/>
            </a:endParaRPr>
          </a:p>
          <a:p>
            <a:pPr algn="l" fontAlgn="base">
              <a:buFont typeface="Arial" panose="020B0604020202020204" pitchFamily="34" charset="0"/>
              <a:buChar char="•"/>
            </a:pPr>
            <a:r>
              <a:rPr lang="de-DE" sz="1400" dirty="0">
                <a:solidFill>
                  <a:schemeClr val="tx1"/>
                </a:solidFill>
                <a:latin typeface="Century Gothic" panose="020B0502020202020204" pitchFamily="34" charset="0"/>
              </a:rPr>
              <a:t>Die Götter sind in Menschengestalt dargestellt. </a:t>
            </a:r>
          </a:p>
          <a:p>
            <a:pPr marL="114300" indent="0" algn="l" fontAlgn="base"/>
            <a:endParaRPr lang="de-DE" sz="1400" dirty="0">
              <a:solidFill>
                <a:schemeClr val="tx1"/>
              </a:solidFill>
              <a:latin typeface="Century Gothic" panose="020B0502020202020204" pitchFamily="34" charset="0"/>
            </a:endParaRPr>
          </a:p>
          <a:p>
            <a:pPr algn="l" fontAlgn="base">
              <a:buFont typeface="Arial" panose="020B0604020202020204" pitchFamily="34" charset="0"/>
              <a:buChar char="•"/>
            </a:pPr>
            <a:r>
              <a:rPr lang="de-DE" sz="1400" dirty="0">
                <a:solidFill>
                  <a:schemeClr val="tx1"/>
                </a:solidFill>
                <a:latin typeface="Century Gothic" panose="020B0502020202020204" pitchFamily="34" charset="0"/>
              </a:rPr>
              <a:t>Nach den Namen der Götter wie z.B. Jupiter, Pluto, Neptun oder Mars wurden die Planeten benannt. </a:t>
            </a:r>
          </a:p>
          <a:p>
            <a:pPr marL="114300" indent="0" algn="l" fontAlgn="base"/>
            <a:endParaRPr lang="de-DE" sz="1400" dirty="0">
              <a:solidFill>
                <a:schemeClr val="tx1"/>
              </a:solidFill>
              <a:latin typeface="Century Gothic" panose="020B0502020202020204" pitchFamily="34" charset="0"/>
            </a:endParaRPr>
          </a:p>
          <a:p>
            <a:pPr algn="l" fontAlgn="base">
              <a:buFont typeface="Arial" panose="020B0604020202020204" pitchFamily="34" charset="0"/>
              <a:buChar char="•"/>
            </a:pPr>
            <a:r>
              <a:rPr lang="de-DE" sz="1400" dirty="0">
                <a:solidFill>
                  <a:schemeClr val="tx1"/>
                </a:solidFill>
                <a:latin typeface="Century Gothic" panose="020B0502020202020204" pitchFamily="34" charset="0"/>
              </a:rPr>
              <a:t>Die göttliche und menschliche Welt war nicht fundamental getrennt </a:t>
            </a:r>
            <a:r>
              <a:rPr lang="de-DE" sz="1400" dirty="0">
                <a:solidFill>
                  <a:schemeClr val="tx1"/>
                </a:solidFill>
                <a:latin typeface="Century Gothic" panose="020B0502020202020204" pitchFamily="34" charset="0"/>
                <a:sym typeface="Wingdings" pitchFamily="2" charset="2"/>
              </a:rPr>
              <a:t> Die </a:t>
            </a:r>
            <a:r>
              <a:rPr lang="de-DE" sz="1400" dirty="0">
                <a:solidFill>
                  <a:schemeClr val="tx1"/>
                </a:solidFill>
                <a:latin typeface="Century Gothic" panose="020B0502020202020204" pitchFamily="34" charset="0"/>
              </a:rPr>
              <a:t>römische Bevölkerung sah ihre Götter als in der Umgebung real existierend an = „vergöttlichtes Naturphänomen“</a:t>
            </a:r>
          </a:p>
          <a:p>
            <a:pPr algn="l">
              <a:buFont typeface="Arial" panose="020B0604020202020204" pitchFamily="34" charset="0"/>
              <a:buChar char="•"/>
            </a:pPr>
            <a:r>
              <a:rPr lang="de-DE" sz="1400" dirty="0">
                <a:solidFill>
                  <a:schemeClr val="tx1"/>
                </a:solidFill>
                <a:latin typeface="Century Gothic" panose="020B0502020202020204" pitchFamily="34" charset="0"/>
              </a:rPr>
              <a:t>Jupiter z. B. war erfahrbar als vergöttlichtes Gewitter und galt somit als real existent. </a:t>
            </a:r>
          </a:p>
          <a:p>
            <a:pPr marL="114300" indent="0" algn="l"/>
            <a:r>
              <a:rPr lang="de-DE" sz="1400" dirty="0">
                <a:solidFill>
                  <a:schemeClr val="tx1"/>
                </a:solidFill>
                <a:latin typeface="Century Gothic" panose="020B0502020202020204" pitchFamily="34" charset="0"/>
              </a:rPr>
              <a:t>  </a:t>
            </a:r>
          </a:p>
          <a:p>
            <a:pPr marL="114300" indent="0" algn="l"/>
            <a:endParaRPr lang="de-DE" sz="1400" dirty="0">
              <a:solidFill>
                <a:schemeClr val="tx1"/>
              </a:solidFill>
              <a:latin typeface="Century Gothic" panose="020B0502020202020204" pitchFamily="34" charset="0"/>
              <a:sym typeface="Arial"/>
            </a:endParaRPr>
          </a:p>
        </p:txBody>
      </p:sp>
    </p:spTree>
    <p:extLst>
      <p:ext uri="{BB962C8B-B14F-4D97-AF65-F5344CB8AC3E}">
        <p14:creationId xmlns:p14="http://schemas.microsoft.com/office/powerpoint/2010/main" val="250952007"/>
      </p:ext>
    </p:extLst>
  </p:cSld>
  <p:clrMapOvr>
    <a:masterClrMapping/>
  </p:clrMapOvr>
  <p:transition spd="med">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EFD2"/>
        </a:solidFill>
        <a:effectLst/>
      </p:bgPr>
    </p:bg>
    <p:spTree>
      <p:nvGrpSpPr>
        <p:cNvPr id="1" name=""/>
        <p:cNvGrpSpPr/>
        <p:nvPr/>
      </p:nvGrpSpPr>
      <p:grpSpPr>
        <a:xfrm>
          <a:off x="0" y="0"/>
          <a:ext cx="0" cy="0"/>
          <a:chOff x="0" y="0"/>
          <a:chExt cx="0" cy="0"/>
        </a:xfrm>
      </p:grpSpPr>
      <p:pic>
        <p:nvPicPr>
          <p:cNvPr id="5122" name="Picture 2" descr="Griechische Götter 103102 Vektor Kunst bei Vecteezy">
            <a:extLst>
              <a:ext uri="{FF2B5EF4-FFF2-40B4-BE49-F238E27FC236}">
                <a16:creationId xmlns="" xmlns:a16="http://schemas.microsoft.com/office/drawing/2014/main" id="{DBE4BF33-CAB3-0A4B-8AE8-04BE2FD4F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34" y="122910"/>
            <a:ext cx="6997331" cy="489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8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EFD2"/>
        </a:solidFill>
        <a:effectLst/>
      </p:bgPr>
    </p:bg>
    <p:spTree>
      <p:nvGrpSpPr>
        <p:cNvPr id="1" name=""/>
        <p:cNvGrpSpPr/>
        <p:nvPr/>
      </p:nvGrpSpPr>
      <p:grpSpPr>
        <a:xfrm>
          <a:off x="0" y="0"/>
          <a:ext cx="0" cy="0"/>
          <a:chOff x="0" y="0"/>
          <a:chExt cx="0" cy="0"/>
        </a:xfrm>
      </p:grpSpPr>
      <p:pic>
        <p:nvPicPr>
          <p:cNvPr id="7170" name="Picture 2" descr="logo!: Die Weltreligion Christentum - ZDFtivi">
            <a:extLst>
              <a:ext uri="{FF2B5EF4-FFF2-40B4-BE49-F238E27FC236}">
                <a16:creationId xmlns="" xmlns:a16="http://schemas.microsoft.com/office/drawing/2014/main" id="{1F376CBF-CDE4-2B4C-ADD2-61F359FD91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 r="-6110"/>
          <a:stretch/>
        </p:blipFill>
        <p:spPr bwMode="auto">
          <a:xfrm>
            <a:off x="0" y="0"/>
            <a:ext cx="9719733"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 xmlns:a16="http://schemas.microsoft.com/office/drawing/2014/main" id="{11D931D9-777F-E649-8B7E-9812FDC14B73}"/>
              </a:ext>
            </a:extLst>
          </p:cNvPr>
          <p:cNvSpPr/>
          <p:nvPr/>
        </p:nvSpPr>
        <p:spPr>
          <a:xfrm>
            <a:off x="-38343" y="0"/>
            <a:ext cx="9144000" cy="5143500"/>
          </a:xfrm>
          <a:prstGeom prst="rect">
            <a:avLst/>
          </a:prstGeom>
          <a:solidFill>
            <a:schemeClr val="bg1">
              <a:alpha val="68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13">
            <a:extLst>
              <a:ext uri="{FF2B5EF4-FFF2-40B4-BE49-F238E27FC236}">
                <a16:creationId xmlns="" xmlns:a16="http://schemas.microsoft.com/office/drawing/2014/main" id="{533851C8-9927-8046-BC6A-C98E6E9EE37D}"/>
              </a:ext>
            </a:extLst>
          </p:cNvPr>
          <p:cNvSpPr/>
          <p:nvPr/>
        </p:nvSpPr>
        <p:spPr>
          <a:xfrm>
            <a:off x="1073334" y="1409292"/>
            <a:ext cx="6997331" cy="10291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oogle Shape;352;p41">
            <a:extLst>
              <a:ext uri="{FF2B5EF4-FFF2-40B4-BE49-F238E27FC236}">
                <a16:creationId xmlns="" xmlns:a16="http://schemas.microsoft.com/office/drawing/2014/main" id="{8DCF769A-0E4E-2C40-9DF1-9D8263D0EABC}"/>
              </a:ext>
            </a:extLst>
          </p:cNvPr>
          <p:cNvSpPr/>
          <p:nvPr/>
        </p:nvSpPr>
        <p:spPr>
          <a:xfrm>
            <a:off x="2693640" y="565949"/>
            <a:ext cx="3680035" cy="703902"/>
          </a:xfrm>
          <a:prstGeom prst="roundRect">
            <a:avLst>
              <a:gd name="adj" fmla="val 50000"/>
            </a:avLst>
          </a:prstGeom>
          <a:solidFill>
            <a:srgbClr val="FF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0" name="Google Shape;900;p21">
            <a:extLst>
              <a:ext uri="{FF2B5EF4-FFF2-40B4-BE49-F238E27FC236}">
                <a16:creationId xmlns="" xmlns:a16="http://schemas.microsoft.com/office/drawing/2014/main" id="{A05E27D1-78F3-BF47-9642-10FC3FBEA662}"/>
              </a:ext>
            </a:extLst>
          </p:cNvPr>
          <p:cNvSpPr txBox="1">
            <a:spLocks/>
          </p:cNvSpPr>
          <p:nvPr/>
        </p:nvSpPr>
        <p:spPr>
          <a:xfrm>
            <a:off x="2258875" y="612309"/>
            <a:ext cx="4626249"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2800" dirty="0">
                <a:latin typeface="Baloo Thambi" panose="03080902040302020200" pitchFamily="66" charset="77"/>
                <a:cs typeface="Baloo Thambi" panose="03080902040302020200" pitchFamily="66" charset="77"/>
              </a:rPr>
              <a:t>CHRISTENTUM</a:t>
            </a:r>
            <a:endParaRPr lang="de-DE" dirty="0">
              <a:latin typeface="Century Gothic" panose="020B0502020202020204" pitchFamily="34" charset="0"/>
              <a:cs typeface="Baloo Thambi" panose="03080902040302020200" pitchFamily="66" charset="77"/>
            </a:endParaRPr>
          </a:p>
        </p:txBody>
      </p:sp>
      <p:sp>
        <p:nvSpPr>
          <p:cNvPr id="11" name="Abgerundetes Rechteck 10">
            <a:extLst>
              <a:ext uri="{FF2B5EF4-FFF2-40B4-BE49-F238E27FC236}">
                <a16:creationId xmlns="" xmlns:a16="http://schemas.microsoft.com/office/drawing/2014/main" id="{1C3C8927-950A-1946-B2F9-3A9035A6907E}"/>
              </a:ext>
            </a:extLst>
          </p:cNvPr>
          <p:cNvSpPr/>
          <p:nvPr/>
        </p:nvSpPr>
        <p:spPr>
          <a:xfrm>
            <a:off x="1073334" y="3548444"/>
            <a:ext cx="6997331" cy="7925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2">
            <a:extLst>
              <a:ext uri="{FF2B5EF4-FFF2-40B4-BE49-F238E27FC236}">
                <a16:creationId xmlns="" xmlns:a16="http://schemas.microsoft.com/office/drawing/2014/main" id="{2F779DF6-C70F-E042-87BD-295F6DD292D6}"/>
              </a:ext>
            </a:extLst>
          </p:cNvPr>
          <p:cNvSpPr txBox="1">
            <a:spLocks/>
          </p:cNvSpPr>
          <p:nvPr/>
        </p:nvSpPr>
        <p:spPr>
          <a:xfrm>
            <a:off x="1257057" y="1578658"/>
            <a:ext cx="6553200" cy="76181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100"/>
              <a:buFont typeface="Roboto"/>
              <a:buNone/>
              <a:defRPr sz="16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9pPr>
          </a:lstStyle>
          <a:p>
            <a:pPr marL="400050" indent="-285750" algn="l">
              <a:buFont typeface="Arial" panose="020B0604020202020204" pitchFamily="34" charset="0"/>
              <a:buChar char="•"/>
            </a:pPr>
            <a:r>
              <a:rPr lang="de-DE" sz="1400" dirty="0">
                <a:solidFill>
                  <a:schemeClr val="tx1"/>
                </a:solidFill>
                <a:latin typeface="Century Gothic" panose="020B0502020202020204" pitchFamily="34" charset="0"/>
              </a:rPr>
              <a:t>Das Christentum hat den Ursprung im römischen Reich. </a:t>
            </a:r>
          </a:p>
          <a:p>
            <a:pPr marL="400050" indent="-285750" algn="l">
              <a:buFont typeface="Arial" panose="020B0604020202020204" pitchFamily="34" charset="0"/>
              <a:buChar char="•"/>
            </a:pPr>
            <a:r>
              <a:rPr lang="de-DE" sz="1400" dirty="0">
                <a:solidFill>
                  <a:schemeClr val="tx1"/>
                </a:solidFill>
                <a:latin typeface="Century Gothic" panose="020B0502020202020204" pitchFamily="34" charset="0"/>
              </a:rPr>
              <a:t>Es war sehr weit verbreitet und hatte sich gegenüber anderen Religionen durchgesetzt. </a:t>
            </a:r>
          </a:p>
          <a:p>
            <a:pPr marL="114300" indent="0" algn="l"/>
            <a:endParaRPr lang="de-DE" sz="1400" dirty="0">
              <a:solidFill>
                <a:schemeClr val="tx1"/>
              </a:solidFill>
              <a:latin typeface="Century Gothic" panose="020B0502020202020204" pitchFamily="34" charset="0"/>
            </a:endParaRPr>
          </a:p>
          <a:p>
            <a:pPr marL="114300" indent="0" algn="l"/>
            <a:endParaRPr lang="de-DE" sz="1400" dirty="0">
              <a:solidFill>
                <a:schemeClr val="tx1"/>
              </a:solidFill>
              <a:latin typeface="Century Gothic" panose="020B0502020202020204" pitchFamily="34" charset="0"/>
            </a:endParaRPr>
          </a:p>
        </p:txBody>
      </p:sp>
      <p:sp>
        <p:nvSpPr>
          <p:cNvPr id="15" name="Google Shape;352;p41">
            <a:extLst>
              <a:ext uri="{FF2B5EF4-FFF2-40B4-BE49-F238E27FC236}">
                <a16:creationId xmlns="" xmlns:a16="http://schemas.microsoft.com/office/drawing/2014/main" id="{15FEB676-9ECF-FE41-951B-39C80B5829CB}"/>
              </a:ext>
            </a:extLst>
          </p:cNvPr>
          <p:cNvSpPr/>
          <p:nvPr/>
        </p:nvSpPr>
        <p:spPr>
          <a:xfrm>
            <a:off x="2693640" y="2731589"/>
            <a:ext cx="3680035" cy="703902"/>
          </a:xfrm>
          <a:prstGeom prst="roundRect">
            <a:avLst>
              <a:gd name="adj" fmla="val 50000"/>
            </a:avLst>
          </a:prstGeom>
          <a:solidFill>
            <a:srgbClr val="FFCB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6" name="Google Shape;900;p21">
            <a:extLst>
              <a:ext uri="{FF2B5EF4-FFF2-40B4-BE49-F238E27FC236}">
                <a16:creationId xmlns="" xmlns:a16="http://schemas.microsoft.com/office/drawing/2014/main" id="{081725AE-1D91-1547-AB20-1664A0B6EA80}"/>
              </a:ext>
            </a:extLst>
          </p:cNvPr>
          <p:cNvSpPr txBox="1">
            <a:spLocks/>
          </p:cNvSpPr>
          <p:nvPr/>
        </p:nvSpPr>
        <p:spPr>
          <a:xfrm>
            <a:off x="2258875" y="2777949"/>
            <a:ext cx="4626249"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de-DE" sz="2800" dirty="0">
                <a:latin typeface="Baloo Thambi" panose="03080902040302020200" pitchFamily="66" charset="77"/>
                <a:cs typeface="Baloo Thambi" panose="03080902040302020200" pitchFamily="66" charset="77"/>
              </a:rPr>
              <a:t>HEUTE </a:t>
            </a:r>
            <a:endParaRPr lang="de-DE" dirty="0">
              <a:latin typeface="Century Gothic" panose="020B0502020202020204" pitchFamily="34" charset="0"/>
              <a:cs typeface="Baloo Thambi" panose="03080902040302020200" pitchFamily="66" charset="77"/>
            </a:endParaRPr>
          </a:p>
        </p:txBody>
      </p:sp>
      <p:sp>
        <p:nvSpPr>
          <p:cNvPr id="17" name="Textplatzhalter 2">
            <a:extLst>
              <a:ext uri="{FF2B5EF4-FFF2-40B4-BE49-F238E27FC236}">
                <a16:creationId xmlns="" xmlns:a16="http://schemas.microsoft.com/office/drawing/2014/main" id="{AA83D318-5FE4-094C-9297-C78412B66522}"/>
              </a:ext>
            </a:extLst>
          </p:cNvPr>
          <p:cNvSpPr txBox="1">
            <a:spLocks/>
          </p:cNvSpPr>
          <p:nvPr/>
        </p:nvSpPr>
        <p:spPr>
          <a:xfrm>
            <a:off x="1295400" y="3728680"/>
            <a:ext cx="6553200" cy="35495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dk2"/>
              </a:buClr>
              <a:buSzPts val="2100"/>
              <a:buFont typeface="Roboto"/>
              <a:buNone/>
              <a:defRPr sz="16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2100"/>
              <a:buFont typeface="Roboto"/>
              <a:buNone/>
              <a:defRPr sz="2100" b="0" i="0" u="none" strike="noStrike" cap="none">
                <a:solidFill>
                  <a:schemeClr val="dk2"/>
                </a:solidFill>
                <a:latin typeface="Roboto"/>
                <a:ea typeface="Roboto"/>
                <a:cs typeface="Roboto"/>
                <a:sym typeface="Roboto"/>
              </a:defRPr>
            </a:lvl9pPr>
          </a:lstStyle>
          <a:p>
            <a:pPr algn="l">
              <a:buFont typeface="Arial" panose="020B0604020202020204" pitchFamily="34" charset="0"/>
              <a:buChar char="•"/>
            </a:pPr>
            <a:r>
              <a:rPr lang="de-DE" sz="1400" dirty="0">
                <a:solidFill>
                  <a:schemeClr val="tx1"/>
                </a:solidFill>
                <a:latin typeface="Century Gothic" panose="020B0502020202020204" pitchFamily="34" charset="0"/>
              </a:rPr>
              <a:t>Die Götterwelt wird von vielen heute immer noch geliebt. </a:t>
            </a:r>
          </a:p>
          <a:p>
            <a:pPr marL="114300" indent="0" algn="l"/>
            <a:r>
              <a:rPr lang="de-DE" sz="1400" b="1" dirty="0">
                <a:solidFill>
                  <a:schemeClr val="tx1"/>
                </a:solidFill>
                <a:latin typeface="Century Gothic" panose="020B0502020202020204" pitchFamily="34" charset="0"/>
                <a:sym typeface="Wingdings" pitchFamily="2" charset="2"/>
              </a:rPr>
              <a:t> Man findet z.B. zahlreiche </a:t>
            </a:r>
            <a:r>
              <a:rPr lang="de-DE" sz="1400" b="1" dirty="0">
                <a:solidFill>
                  <a:schemeClr val="tx1"/>
                </a:solidFill>
                <a:latin typeface="Century Gothic" panose="020B0502020202020204" pitchFamily="34" charset="0"/>
              </a:rPr>
              <a:t>Staturen, Filme und weiteres über Götter. </a:t>
            </a:r>
            <a:br>
              <a:rPr lang="de-DE" sz="1400" b="1" dirty="0">
                <a:solidFill>
                  <a:schemeClr val="tx1"/>
                </a:solidFill>
                <a:latin typeface="Century Gothic" panose="020B0502020202020204" pitchFamily="34" charset="0"/>
              </a:rPr>
            </a:br>
            <a:r>
              <a:rPr lang="de-DE" sz="1400" dirty="0">
                <a:solidFill>
                  <a:schemeClr val="tx1"/>
                </a:solidFill>
                <a:latin typeface="Century Gothic" panose="020B0502020202020204" pitchFamily="34" charset="0"/>
              </a:rPr>
              <a:t/>
            </a:r>
            <a:br>
              <a:rPr lang="de-DE" sz="1400" dirty="0">
                <a:solidFill>
                  <a:schemeClr val="tx1"/>
                </a:solidFill>
                <a:latin typeface="Century Gothic" panose="020B0502020202020204" pitchFamily="34" charset="0"/>
              </a:rPr>
            </a:br>
            <a:endParaRPr lang="de-DE" sz="1400" dirty="0">
              <a:solidFill>
                <a:schemeClr val="tx1"/>
              </a:solidFill>
              <a:latin typeface="Century Gothic" panose="020B0502020202020204" pitchFamily="34" charset="0"/>
              <a:sym typeface="Arial"/>
            </a:endParaRPr>
          </a:p>
        </p:txBody>
      </p:sp>
    </p:spTree>
    <p:extLst>
      <p:ext uri="{BB962C8B-B14F-4D97-AF65-F5344CB8AC3E}">
        <p14:creationId xmlns:p14="http://schemas.microsoft.com/office/powerpoint/2010/main" val="231729993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ercules | Disney Wiki | Fandom">
            <a:extLst>
              <a:ext uri="{FF2B5EF4-FFF2-40B4-BE49-F238E27FC236}">
                <a16:creationId xmlns="" xmlns:a16="http://schemas.microsoft.com/office/drawing/2014/main" id="{F789082C-5F21-FF4A-9957-82D1EEFAB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776133" cy="53194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as verborgene Orakel Die Abenteuer des Apollo Bd.1 Buch">
            <a:extLst>
              <a:ext uri="{FF2B5EF4-FFF2-40B4-BE49-F238E27FC236}">
                <a16:creationId xmlns="" xmlns:a16="http://schemas.microsoft.com/office/drawing/2014/main" id="{D152FAC3-1034-F84C-8B33-83B28ACC4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4" r="14366"/>
          <a:stretch/>
        </p:blipFill>
        <p:spPr bwMode="auto">
          <a:xfrm>
            <a:off x="3776132" y="0"/>
            <a:ext cx="536786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79996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1026" name="Picture 2" descr="© Viacheslav Lopatin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 y="48188"/>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77278" y="-68955"/>
            <a:ext cx="9288378" cy="5377785"/>
          </a:xfrm>
          <a:prstGeom prst="rect">
            <a:avLst/>
          </a:prstGeom>
          <a:solidFill>
            <a:schemeClr val="bg1">
              <a:alpha val="81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oogle Shape;3703;p34">
            <a:extLst>
              <a:ext uri="{FF2B5EF4-FFF2-40B4-BE49-F238E27FC236}">
                <a16:creationId xmlns="" xmlns:a16="http://schemas.microsoft.com/office/drawing/2014/main" id="{ADE8190E-C4AB-C44F-96A9-12ED67BE91A9}"/>
              </a:ext>
            </a:extLst>
          </p:cNvPr>
          <p:cNvSpPr txBox="1">
            <a:spLocks noGrp="1"/>
          </p:cNvSpPr>
          <p:nvPr>
            <p:ph type="ctrTitle"/>
          </p:nvPr>
        </p:nvSpPr>
        <p:spPr>
          <a:xfrm>
            <a:off x="1249249" y="1002487"/>
            <a:ext cx="6907574" cy="10214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solidFill>
                  <a:schemeClr val="accent4"/>
                </a:solidFill>
                <a:latin typeface="Baloo Thambi" panose="03080902040302020200" pitchFamily="66" charset="77"/>
                <a:ea typeface="HeadLineA" pitchFamily="2" charset="-127"/>
                <a:cs typeface="Baloo Thambi" panose="03080902040302020200" pitchFamily="66" charset="77"/>
              </a:rPr>
              <a:t>FAZIT</a:t>
            </a:r>
            <a:r>
              <a:rPr lang="en" dirty="0">
                <a:solidFill>
                  <a:schemeClr val="accent4"/>
                </a:solidFill>
                <a:latin typeface="Baloo Thambi" panose="03080902040302020200" pitchFamily="66" charset="77"/>
                <a:ea typeface="HeadLineA" pitchFamily="2" charset="-127"/>
                <a:cs typeface="Baloo Thambi" panose="03080902040302020200" pitchFamily="66" charset="77"/>
              </a:rPr>
              <a:t/>
            </a:r>
            <a:br>
              <a:rPr lang="en" dirty="0">
                <a:solidFill>
                  <a:schemeClr val="accent4"/>
                </a:solidFill>
                <a:latin typeface="Baloo Thambi" panose="03080902040302020200" pitchFamily="66" charset="77"/>
                <a:ea typeface="HeadLineA" pitchFamily="2" charset="-127"/>
                <a:cs typeface="Baloo Thambi" panose="03080902040302020200" pitchFamily="66" charset="77"/>
              </a:rPr>
            </a:br>
            <a:endParaRPr sz="2000" dirty="0">
              <a:solidFill>
                <a:schemeClr val="tx1">
                  <a:lumMod val="85000"/>
                  <a:lumOff val="15000"/>
                </a:schemeClr>
              </a:solidFill>
              <a:latin typeface="Baloo Thambi" panose="03080902040302020200" pitchFamily="66" charset="77"/>
              <a:ea typeface="HeadLineA" pitchFamily="2" charset="-127"/>
              <a:cs typeface="Baloo Thambi" panose="03080902040302020200" pitchFamily="66" charset="77"/>
            </a:endParaRPr>
          </a:p>
        </p:txBody>
      </p:sp>
      <p:sp>
        <p:nvSpPr>
          <p:cNvPr id="6" name="Rechteck 5">
            <a:extLst>
              <a:ext uri="{FF2B5EF4-FFF2-40B4-BE49-F238E27FC236}">
                <a16:creationId xmlns="" xmlns:a16="http://schemas.microsoft.com/office/drawing/2014/main" id="{63B50C64-BF52-5040-98FF-A9D71DA0B04C}"/>
              </a:ext>
            </a:extLst>
          </p:cNvPr>
          <p:cNvSpPr/>
          <p:nvPr/>
        </p:nvSpPr>
        <p:spPr>
          <a:xfrm>
            <a:off x="385452" y="-347799"/>
            <a:ext cx="548591" cy="1875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Dreieck 78">
            <a:extLst>
              <a:ext uri="{FF2B5EF4-FFF2-40B4-BE49-F238E27FC236}">
                <a16:creationId xmlns="" xmlns:a16="http://schemas.microsoft.com/office/drawing/2014/main" id="{555BE38C-8D23-A84A-ACDD-64B863E4353B}"/>
              </a:ext>
            </a:extLst>
          </p:cNvPr>
          <p:cNvSpPr/>
          <p:nvPr/>
        </p:nvSpPr>
        <p:spPr>
          <a:xfrm rot="12366179">
            <a:off x="244702" y="1273069"/>
            <a:ext cx="496648" cy="53829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Dreieck 80">
            <a:extLst>
              <a:ext uri="{FF2B5EF4-FFF2-40B4-BE49-F238E27FC236}">
                <a16:creationId xmlns="" xmlns:a16="http://schemas.microsoft.com/office/drawing/2014/main" id="{A4E2E437-BC18-C849-B722-7840063D079E}"/>
              </a:ext>
            </a:extLst>
          </p:cNvPr>
          <p:cNvSpPr/>
          <p:nvPr/>
        </p:nvSpPr>
        <p:spPr>
          <a:xfrm rot="9188226">
            <a:off x="582001" y="1276519"/>
            <a:ext cx="496648" cy="53829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 xmlns:a16="http://schemas.microsoft.com/office/drawing/2014/main" id="{6B30C7FE-D8B3-C848-99F0-27C9F71C9D4E}"/>
              </a:ext>
            </a:extLst>
          </p:cNvPr>
          <p:cNvSpPr txBox="1"/>
          <p:nvPr/>
        </p:nvSpPr>
        <p:spPr>
          <a:xfrm>
            <a:off x="1245658" y="1606590"/>
            <a:ext cx="7135832" cy="3231654"/>
          </a:xfrm>
          <a:prstGeom prst="rect">
            <a:avLst/>
          </a:prstGeom>
          <a:noFill/>
        </p:spPr>
        <p:txBody>
          <a:bodyPr wrap="square" rtlCol="0">
            <a:spAutoFit/>
          </a:bodyPr>
          <a:lstStyle/>
          <a:p>
            <a:endParaRPr lang="de-DE" sz="800" dirty="0">
              <a:solidFill>
                <a:schemeClr val="tx1"/>
              </a:solidFill>
              <a:latin typeface="Century Gothic" panose="020B0502020202020204" pitchFamily="34" charset="0"/>
              <a:cs typeface="Baloo Thambi" panose="03080902040302020200" pitchFamily="66" charset="77"/>
            </a:endParaRPr>
          </a:p>
          <a:p>
            <a:r>
              <a:rPr lang="de-DE" dirty="0">
                <a:solidFill>
                  <a:schemeClr val="tx1"/>
                </a:solidFill>
                <a:latin typeface="Century Gothic" panose="020B0502020202020204" pitchFamily="34" charset="0"/>
                <a:cs typeface="Baloo Thambi" panose="03080902040302020200" pitchFamily="66" charset="77"/>
                <a:sym typeface="Fira Sans Extra Condensed"/>
              </a:rPr>
              <a:t>Bruchstücke aus der römischen Alltagskultur, der Geschichte und der Religion beeinflussen noch heute unser alltägliches Leben … ohne, dass wir wissen woher sie eigentlich kommen. </a:t>
            </a:r>
          </a:p>
          <a:p>
            <a:endParaRPr lang="de-DE" dirty="0">
              <a:solidFill>
                <a:schemeClr val="tx1"/>
              </a:solidFill>
              <a:latin typeface="Century Gothic" panose="020B0502020202020204" pitchFamily="34" charset="0"/>
              <a:cs typeface="Baloo Thambi" panose="03080902040302020200" pitchFamily="66" charset="77"/>
              <a:sym typeface="Fira Sans Extra Condensed"/>
            </a:endParaRPr>
          </a:p>
          <a:p>
            <a:r>
              <a:rPr lang="de-DE" dirty="0">
                <a:solidFill>
                  <a:schemeClr val="tx1"/>
                </a:solidFill>
                <a:latin typeface="Century Gothic" panose="020B0502020202020204" pitchFamily="34" charset="0"/>
                <a:cs typeface="Baloo Thambi" panose="03080902040302020200" pitchFamily="66" charset="77"/>
                <a:sym typeface="Fira Sans Extra Condensed"/>
              </a:rPr>
              <a:t>Im Lateinunterricht  lernt ihr daher nicht nur die Sprache kennen, sondern auch das farbige Bild der römischen Lebenswelt. Wie verbrachten Römer ihre Freizeit? Wie verdienten die Römer ihren Lebensunterhalt? Dies und weiteres dazu wird euch im Lateinunterricht erwarten! </a:t>
            </a:r>
          </a:p>
          <a:p>
            <a:endParaRPr lang="de-DE" dirty="0">
              <a:solidFill>
                <a:schemeClr val="tx1"/>
              </a:solidFill>
              <a:latin typeface="Century Gothic" panose="020B0502020202020204" pitchFamily="34" charset="0"/>
              <a:cs typeface="Baloo Thambi" panose="03080902040302020200" pitchFamily="66" charset="77"/>
              <a:sym typeface="Fira Sans Extra Condensed"/>
            </a:endParaRPr>
          </a:p>
          <a:p>
            <a:endParaRPr lang="de-DE" dirty="0">
              <a:solidFill>
                <a:schemeClr val="tx1"/>
              </a:solidFill>
              <a:latin typeface="Century Gothic" panose="020B0502020202020204" pitchFamily="34" charset="0"/>
              <a:cs typeface="Baloo Thambi" panose="03080902040302020200" pitchFamily="66" charset="77"/>
              <a:sym typeface="Fira Sans Extra Condensed"/>
            </a:endParaRPr>
          </a:p>
          <a:p>
            <a:r>
              <a:rPr lang="de-DE" dirty="0">
                <a:solidFill>
                  <a:schemeClr val="tx1"/>
                </a:solidFill>
                <a:latin typeface="Century Gothic" panose="020B0502020202020204" pitchFamily="34" charset="0"/>
                <a:cs typeface="Baloo Thambi" panose="03080902040302020200" pitchFamily="66" charset="77"/>
                <a:sym typeface="Fira Sans Extra Condensed"/>
              </a:rPr>
              <a:t>Liebe Grüße,</a:t>
            </a:r>
          </a:p>
          <a:p>
            <a:r>
              <a:rPr lang="de-DE" dirty="0">
                <a:solidFill>
                  <a:schemeClr val="tx1"/>
                </a:solidFill>
                <a:latin typeface="Century Gothic" panose="020B0502020202020204" pitchFamily="34" charset="0"/>
                <a:cs typeface="Baloo Thambi" panose="03080902040302020200" pitchFamily="66" charset="77"/>
                <a:sym typeface="Fira Sans Extra Condensed"/>
              </a:rPr>
              <a:t>Euer Jahrgang 12 </a:t>
            </a:r>
          </a:p>
          <a:p>
            <a:endParaRPr lang="de-DE" dirty="0">
              <a:solidFill>
                <a:schemeClr val="tx1"/>
              </a:solidFill>
              <a:latin typeface="Century Gothic" panose="020B0502020202020204" pitchFamily="34" charset="0"/>
              <a:cs typeface="Baloo Thambi" panose="03080902040302020200" pitchFamily="66" charset="77"/>
              <a:sym typeface="Fira Sans Extra Condensed"/>
            </a:endParaRPr>
          </a:p>
          <a:p>
            <a:endParaRPr lang="de-DE" dirty="0">
              <a:solidFill>
                <a:schemeClr val="tx1"/>
              </a:solidFill>
              <a:latin typeface="Century Gothic" panose="020B0502020202020204" pitchFamily="34" charset="0"/>
              <a:cs typeface="Baloo Thambi" panose="03080902040302020200" pitchFamily="66" charset="77"/>
              <a:sym typeface="Fira Sans Extra Condensed"/>
            </a:endParaRPr>
          </a:p>
        </p:txBody>
      </p:sp>
    </p:spTree>
    <p:extLst>
      <p:ext uri="{BB962C8B-B14F-4D97-AF65-F5344CB8AC3E}">
        <p14:creationId xmlns:p14="http://schemas.microsoft.com/office/powerpoint/2010/main" val="1124670662"/>
      </p:ext>
    </p:extLst>
  </p:cSld>
  <p:clrMapOvr>
    <a:masterClrMapping/>
  </p:clrMapOvr>
  <p:transition spd="slow">
    <p:cover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2" name="Rechteck 1">
            <a:extLst>
              <a:ext uri="{FF2B5EF4-FFF2-40B4-BE49-F238E27FC236}">
                <a16:creationId xmlns="" xmlns:a16="http://schemas.microsoft.com/office/drawing/2014/main" id="{2C15E300-38AB-D542-A550-1DD1149252AA}"/>
              </a:ext>
            </a:extLst>
          </p:cNvPr>
          <p:cNvSpPr/>
          <p:nvPr/>
        </p:nvSpPr>
        <p:spPr>
          <a:xfrm>
            <a:off x="-320989" y="3150515"/>
            <a:ext cx="9907675" cy="221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9" name="Google Shape;1469;p75"/>
          <p:cNvSpPr/>
          <p:nvPr/>
        </p:nvSpPr>
        <p:spPr>
          <a:xfrm>
            <a:off x="444695" y="483635"/>
            <a:ext cx="2308500" cy="411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1472" name="Google Shape;1472;p75"/>
          <p:cNvSpPr txBox="1">
            <a:spLocks noGrp="1"/>
          </p:cNvSpPr>
          <p:nvPr>
            <p:ph type="subTitle" idx="1"/>
          </p:nvPr>
        </p:nvSpPr>
        <p:spPr>
          <a:xfrm>
            <a:off x="864606" y="975486"/>
            <a:ext cx="3657600" cy="4229576"/>
          </a:xfrm>
          <a:prstGeom prst="rect">
            <a:avLst/>
          </a:prstGeom>
        </p:spPr>
        <p:txBody>
          <a:bodyPr spcFirstLastPara="1" wrap="square" lIns="0" tIns="0" rIns="0" bIns="0" anchor="t" anchorCtr="0">
            <a:noAutofit/>
          </a:bodyPr>
          <a:lstStyle/>
          <a:p>
            <a:pPr marL="114300" indent="0">
              <a:buNone/>
            </a:pPr>
            <a:endParaRPr lang="de-DE" sz="800" dirty="0">
              <a:solidFill>
                <a:schemeClr val="tx1"/>
              </a:solidFill>
              <a:latin typeface="Century Gothic" panose="020B0502020202020204" pitchFamily="34" charset="0"/>
            </a:endParaRPr>
          </a:p>
          <a:p>
            <a:pPr marL="114300" indent="0">
              <a:buNone/>
            </a:pPr>
            <a:endParaRPr lang="de-DE" sz="800" dirty="0">
              <a:solidFill>
                <a:schemeClr val="tx1"/>
              </a:solidFill>
              <a:latin typeface="Century Gothic" panose="020B0502020202020204" pitchFamily="34" charset="0"/>
            </a:endParaRPr>
          </a:p>
        </p:txBody>
      </p:sp>
      <p:sp>
        <p:nvSpPr>
          <p:cNvPr id="1473" name="Google Shape;1473;p75"/>
          <p:cNvSpPr txBox="1">
            <a:spLocks noGrp="1"/>
          </p:cNvSpPr>
          <p:nvPr>
            <p:ph type="subTitle" idx="2"/>
          </p:nvPr>
        </p:nvSpPr>
        <p:spPr>
          <a:xfrm>
            <a:off x="545289" y="511536"/>
            <a:ext cx="3657600" cy="35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dirty="0">
                <a:solidFill>
                  <a:schemeClr val="tx1">
                    <a:lumMod val="85000"/>
                    <a:lumOff val="15000"/>
                  </a:schemeClr>
                </a:solidFill>
                <a:latin typeface="Baloo Thambi" panose="03080902040302020200" pitchFamily="66" charset="77"/>
                <a:cs typeface="Baloo Thambi" panose="03080902040302020200" pitchFamily="66" charset="77"/>
              </a:rPr>
              <a:t>QUELLEN</a:t>
            </a:r>
            <a:endParaRPr sz="18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16" name="Google Shape;1472;p75">
            <a:extLst>
              <a:ext uri="{FF2B5EF4-FFF2-40B4-BE49-F238E27FC236}">
                <a16:creationId xmlns="" xmlns:a16="http://schemas.microsoft.com/office/drawing/2014/main" id="{F9629AC2-19C3-2C49-8B25-49EEBF1FC895}"/>
              </a:ext>
            </a:extLst>
          </p:cNvPr>
          <p:cNvSpPr txBox="1">
            <a:spLocks/>
          </p:cNvSpPr>
          <p:nvPr/>
        </p:nvSpPr>
        <p:spPr>
          <a:xfrm>
            <a:off x="444695" y="844836"/>
            <a:ext cx="4178105" cy="2414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182880" lvl="0" indent="-342900" algn="l" rtl="0">
              <a:lnSpc>
                <a:spcPct val="115000"/>
              </a:lnSpc>
              <a:spcBef>
                <a:spcPts val="0"/>
              </a:spcBef>
              <a:spcAft>
                <a:spcPts val="0"/>
              </a:spcAft>
              <a:buClr>
                <a:schemeClr val="accent1"/>
              </a:buClr>
              <a:buSzPts val="1800"/>
              <a:buFont typeface="Open Sans"/>
              <a:buChar char="●"/>
              <a:defRPr sz="1600" b="0" i="0" u="none" strike="noStrike" cap="none">
                <a:solidFill>
                  <a:schemeClr val="dk2"/>
                </a:solidFill>
                <a:latin typeface="Roboto"/>
                <a:ea typeface="Roboto"/>
                <a:cs typeface="Roboto"/>
                <a:sym typeface="Roboto"/>
              </a:defRPr>
            </a:lvl1pPr>
            <a:lvl2pPr marL="914400" marR="0" lvl="1"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9pPr>
          </a:lstStyle>
          <a:p>
            <a:pPr marL="114300" indent="0">
              <a:buFont typeface="Open Sans"/>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lumMod val="85000"/>
                    <a:lumOff val="15000"/>
                  </a:schemeClr>
                </a:solidFill>
                <a:latin typeface="Century Gothic" panose="020B0502020202020204" pitchFamily="34" charset="0"/>
              </a:rPr>
              <a:t>Krüger, Anne: Wie das alte Rom noch heute Einfluss auf unsere Esskultur hat. Online: </a:t>
            </a:r>
            <a:r>
              <a:rPr lang="de-DE" sz="800" dirty="0" err="1">
                <a:solidFill>
                  <a:schemeClr val="tx1">
                    <a:lumMod val="85000"/>
                    <a:lumOff val="15000"/>
                  </a:schemeClr>
                </a:solidFill>
                <a:latin typeface="Century Gothic" panose="020B0502020202020204" pitchFamily="34" charset="0"/>
              </a:rPr>
              <a:t>w</a:t>
            </a:r>
            <a:r>
              <a:rPr lang="de-DE" sz="800" dirty="0" err="1">
                <a:solidFill>
                  <a:schemeClr val="tx1">
                    <a:lumMod val="85000"/>
                    <a:lumOff val="15000"/>
                  </a:schemeClr>
                </a:solidFill>
                <a:latin typeface="Century Gothic" panose="020B0502020202020204" pitchFamily="34" charset="0"/>
                <a:hlinkClick r:id="rId3">
                  <a:extLst>
                    <a:ext uri="{A12FA001-AC4F-418D-AE19-62706E023703}">
                      <ahyp:hlinkClr xmlns="" xmlns:ahyp="http://schemas.microsoft.com/office/drawing/2018/hyperlinkcolor" val="tx"/>
                    </a:ext>
                  </a:extLst>
                </a:hlinkClick>
              </a:rPr>
              <a:t>ww.mediasteack.com</a:t>
            </a:r>
            <a:r>
              <a:rPr lang="de-DE" sz="800" dirty="0">
                <a:solidFill>
                  <a:schemeClr val="tx1">
                    <a:lumMod val="85000"/>
                    <a:lumOff val="15000"/>
                  </a:schemeClr>
                </a:solidFill>
                <a:latin typeface="Century Gothic" panose="020B0502020202020204" pitchFamily="34" charset="0"/>
                <a:hlinkClick r:id="rId3">
                  <a:extLst>
                    <a:ext uri="{A12FA001-AC4F-418D-AE19-62706E023703}">
                      <ahyp:hlinkClr xmlns="" xmlns:ahyp="http://schemas.microsoft.com/office/drawing/2018/hyperlinkcolor" val="tx"/>
                    </a:ext>
                  </a:extLst>
                </a:hlinkClick>
              </a:rPr>
              <a:t>/wie-das-alte-rom-noch-heute-unsere-esskultur-beeinflusst</a:t>
            </a:r>
            <a:r>
              <a:rPr lang="de-DE" sz="800" dirty="0">
                <a:solidFill>
                  <a:schemeClr val="tx1">
                    <a:lumMod val="85000"/>
                    <a:lumOff val="15000"/>
                  </a:schemeClr>
                </a:solidFill>
                <a:latin typeface="Century Gothic" panose="020B0502020202020204" pitchFamily="34" charset="0"/>
              </a:rPr>
              <a:t>/ (11.10.2021)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err="1">
                <a:solidFill>
                  <a:schemeClr val="tx1">
                    <a:lumMod val="85000"/>
                    <a:lumOff val="15000"/>
                  </a:schemeClr>
                </a:solidFill>
                <a:latin typeface="Century Gothic" panose="020B0502020202020204" pitchFamily="34" charset="0"/>
              </a:rPr>
              <a:t>Flestl</a:t>
            </a:r>
            <a:r>
              <a:rPr lang="de-DE" sz="800" dirty="0">
                <a:solidFill>
                  <a:schemeClr val="tx1">
                    <a:lumMod val="85000"/>
                    <a:lumOff val="15000"/>
                  </a:schemeClr>
                </a:solidFill>
                <a:latin typeface="Century Gothic" panose="020B0502020202020204" pitchFamily="34" charset="0"/>
              </a:rPr>
              <a:t>, Florian: Schule im alten Rom - So lernten </a:t>
            </a:r>
            <a:r>
              <a:rPr lang="de-DE" sz="800" dirty="0" smtClean="0">
                <a:solidFill>
                  <a:schemeClr val="tx1">
                    <a:lumMod val="85000"/>
                    <a:lumOff val="15000"/>
                  </a:schemeClr>
                </a:solidFill>
                <a:latin typeface="Century Gothic" panose="020B0502020202020204" pitchFamily="34" charset="0"/>
              </a:rPr>
              <a:t>Schulkinder </a:t>
            </a:r>
            <a:r>
              <a:rPr lang="de-DE" sz="800" dirty="0">
                <a:solidFill>
                  <a:schemeClr val="tx1">
                    <a:lumMod val="85000"/>
                    <a:lumOff val="15000"/>
                  </a:schemeClr>
                </a:solidFill>
                <a:latin typeface="Century Gothic" panose="020B0502020202020204" pitchFamily="34" charset="0"/>
              </a:rPr>
              <a:t>im frühen Rom. Online: </a:t>
            </a:r>
            <a:r>
              <a:rPr lang="de-DE" sz="800" dirty="0">
                <a:solidFill>
                  <a:schemeClr val="tx1">
                    <a:lumMod val="85000"/>
                    <a:lumOff val="15000"/>
                  </a:schemeClr>
                </a:solidFill>
                <a:latin typeface="Century Gothic" panose="020B0502020202020204" pitchFamily="34" charset="0"/>
                <a:hlinkClick r:id="rId4">
                  <a:extLst>
                    <a:ext uri="{A12FA001-AC4F-418D-AE19-62706E023703}">
                      <ahyp:hlinkClr xmlns="" xmlns:ahyp="http://schemas.microsoft.com/office/drawing/2018/hyperlinkcolor" val="tx"/>
                    </a:ext>
                  </a:extLst>
                </a:hlinkClick>
              </a:rPr>
              <a:t>https://praxistipp.focus.de/schule-im-alten-rom-so-lernten-schulkinder-im-fruehen-rom_111094</a:t>
            </a:r>
            <a:r>
              <a:rPr lang="de-DE" sz="800" dirty="0">
                <a:solidFill>
                  <a:schemeClr val="tx1">
                    <a:lumMod val="85000"/>
                    <a:lumOff val="15000"/>
                  </a:schemeClr>
                </a:solidFill>
                <a:latin typeface="Century Gothic" panose="020B0502020202020204" pitchFamily="34" charset="0"/>
              </a:rPr>
              <a:t> (11.10.2021)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a:solidFill>
                  <a:schemeClr val="tx1">
                    <a:lumMod val="85000"/>
                    <a:lumOff val="15000"/>
                  </a:schemeClr>
                </a:solidFill>
                <a:latin typeface="Century Gothic" panose="020B0502020202020204" pitchFamily="34" charset="0"/>
              </a:rPr>
              <a:t>Dunker, Michael: Auf den Spuren der Römer in Italien: Sehenswürdigkeiten und Tipps. </a:t>
            </a:r>
            <a:r>
              <a:rPr lang="de-DE" sz="800" dirty="0" err="1">
                <a:solidFill>
                  <a:schemeClr val="tx1">
                    <a:lumMod val="85000"/>
                    <a:lumOff val="15000"/>
                  </a:schemeClr>
                </a:solidFill>
                <a:latin typeface="Century Gothic" panose="020B0502020202020204" pitchFamily="34" charset="0"/>
              </a:rPr>
              <a:t>Online:</a:t>
            </a:r>
            <a:r>
              <a:rPr lang="de-DE" sz="800" dirty="0" err="1">
                <a:solidFill>
                  <a:schemeClr val="tx1">
                    <a:lumMod val="85000"/>
                    <a:lumOff val="15000"/>
                  </a:schemeClr>
                </a:solidFill>
                <a:latin typeface="Century Gothic" panose="020B0502020202020204" pitchFamily="34" charset="0"/>
                <a:hlinkClick r:id="rId5">
                  <a:extLst>
                    <a:ext uri="{A12FA001-AC4F-418D-AE19-62706E023703}">
                      <ahyp:hlinkClr xmlns="" xmlns:ahyp="http://schemas.microsoft.com/office/drawing/2018/hyperlinkcolor" val="tx"/>
                    </a:ext>
                  </a:extLst>
                </a:hlinkClick>
              </a:rPr>
              <a:t>www.germanblogs.de</a:t>
            </a:r>
            <a:r>
              <a:rPr lang="de-DE" sz="800" dirty="0">
                <a:solidFill>
                  <a:schemeClr val="tx1">
                    <a:lumMod val="85000"/>
                    <a:lumOff val="15000"/>
                  </a:schemeClr>
                </a:solidFill>
                <a:latin typeface="Century Gothic" panose="020B0502020202020204" pitchFamily="34" charset="0"/>
                <a:hlinkClick r:id="rId5">
                  <a:extLst>
                    <a:ext uri="{A12FA001-AC4F-418D-AE19-62706E023703}">
                      <ahyp:hlinkClr xmlns="" xmlns:ahyp="http://schemas.microsoft.com/office/drawing/2018/hyperlinkcolor" val="tx"/>
                    </a:ext>
                  </a:extLst>
                </a:hlinkClick>
              </a:rPr>
              <a:t>/auf-den-spuren-der-roemer-in-italien-sehenswuerdigkeiten-und-tipps/</a:t>
            </a:r>
            <a:r>
              <a:rPr lang="de-DE" sz="800" dirty="0">
                <a:solidFill>
                  <a:schemeClr val="tx1">
                    <a:lumMod val="85000"/>
                    <a:lumOff val="15000"/>
                  </a:schemeClr>
                </a:solidFill>
                <a:latin typeface="Century Gothic" panose="020B0502020202020204" pitchFamily="34" charset="0"/>
              </a:rPr>
              <a:t> (11.10.2021)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a:solidFill>
                  <a:schemeClr val="tx1">
                    <a:lumMod val="85000"/>
                    <a:lumOff val="15000"/>
                  </a:schemeClr>
                </a:solidFill>
                <a:latin typeface="Century Gothic" panose="020B0502020202020204" pitchFamily="34" charset="0"/>
              </a:rPr>
              <a:t>Lippmann, Jana </a:t>
            </a:r>
            <a:r>
              <a:rPr lang="de-DE" sz="800" dirty="0" err="1">
                <a:solidFill>
                  <a:schemeClr val="tx1">
                    <a:lumMod val="85000"/>
                    <a:lumOff val="15000"/>
                  </a:schemeClr>
                </a:solidFill>
                <a:latin typeface="Century Gothic" panose="020B0502020202020204" pitchFamily="34" charset="0"/>
              </a:rPr>
              <a:t>Silivia</a:t>
            </a:r>
            <a:r>
              <a:rPr lang="de-DE" sz="800" dirty="0">
                <a:solidFill>
                  <a:schemeClr val="tx1">
                    <a:lumMod val="85000"/>
                    <a:lumOff val="15000"/>
                  </a:schemeClr>
                </a:solidFill>
                <a:latin typeface="Century Gothic" panose="020B0502020202020204" pitchFamily="34" charset="0"/>
              </a:rPr>
              <a:t>: Die Bedeutung der lateinischen Sprache in der heutigen Zeit. Online: </a:t>
            </a:r>
            <a:r>
              <a:rPr lang="de-DE" sz="800" dirty="0">
                <a:solidFill>
                  <a:schemeClr val="tx1">
                    <a:lumMod val="85000"/>
                    <a:lumOff val="15000"/>
                  </a:schemeClr>
                </a:solidFill>
                <a:latin typeface="Century Gothic" panose="020B0502020202020204" pitchFamily="34" charset="0"/>
                <a:hlinkClick r:id="rId6">
                  <a:extLst>
                    <a:ext uri="{A12FA001-AC4F-418D-AE19-62706E023703}">
                      <ahyp:hlinkClr xmlns="" xmlns:ahyp="http://schemas.microsoft.com/office/drawing/2018/hyperlinkcolor" val="tx"/>
                    </a:ext>
                  </a:extLst>
                </a:hlinkClick>
              </a:rPr>
              <a:t>https://www.grin.com/document/37806</a:t>
            </a:r>
            <a:r>
              <a:rPr lang="de-DE" sz="800" dirty="0">
                <a:solidFill>
                  <a:schemeClr val="tx1">
                    <a:lumMod val="85000"/>
                    <a:lumOff val="15000"/>
                  </a:schemeClr>
                </a:solidFill>
                <a:latin typeface="Century Gothic" panose="020B0502020202020204" pitchFamily="34" charset="0"/>
              </a:rPr>
              <a:t> (11.10.21)</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a:solidFill>
                  <a:schemeClr val="tx1">
                    <a:lumMod val="85000"/>
                    <a:lumOff val="15000"/>
                  </a:schemeClr>
                </a:solidFill>
                <a:latin typeface="Century Gothic" panose="020B0502020202020204" pitchFamily="34" charset="0"/>
              </a:rPr>
              <a:t>Lea: </a:t>
            </a:r>
            <a:r>
              <a:rPr lang="de-DE" sz="800" dirty="0" err="1">
                <a:solidFill>
                  <a:schemeClr val="tx1">
                    <a:lumMod val="85000"/>
                    <a:lumOff val="15000"/>
                  </a:schemeClr>
                </a:solidFill>
                <a:latin typeface="Century Gothic" panose="020B0502020202020204" pitchFamily="34" charset="0"/>
              </a:rPr>
              <a:t>Lingua</a:t>
            </a:r>
            <a:r>
              <a:rPr lang="de-DE" sz="800" dirty="0">
                <a:solidFill>
                  <a:schemeClr val="tx1">
                    <a:lumMod val="85000"/>
                    <a:lumOff val="15000"/>
                  </a:schemeClr>
                </a:solidFill>
                <a:latin typeface="Century Gothic" panose="020B0502020202020204" pitchFamily="34" charset="0"/>
              </a:rPr>
              <a:t> Latina: Entwicklung Latein von der Antike bis heute. Online: </a:t>
            </a:r>
            <a:r>
              <a:rPr lang="de-DE" sz="800" dirty="0">
                <a:solidFill>
                  <a:schemeClr val="tx1">
                    <a:lumMod val="85000"/>
                    <a:lumOff val="15000"/>
                  </a:schemeClr>
                </a:solidFill>
                <a:latin typeface="Century Gothic" panose="020B0502020202020204" pitchFamily="34" charset="0"/>
                <a:hlinkClick r:id="rId7">
                  <a:extLst>
                    <a:ext uri="{A12FA001-AC4F-418D-AE19-62706E023703}">
                      <ahyp:hlinkClr xmlns="" xmlns:ahyp="http://schemas.microsoft.com/office/drawing/2018/hyperlinkcolor" val="tx"/>
                    </a:ext>
                  </a:extLst>
                </a:hlinkClick>
              </a:rPr>
              <a:t>https://www.superprof.de/blog/lateinisch-geschichte-sprache/</a:t>
            </a:r>
            <a:r>
              <a:rPr lang="de-DE" sz="800" dirty="0">
                <a:solidFill>
                  <a:schemeClr val="tx1">
                    <a:lumMod val="85000"/>
                    <a:lumOff val="15000"/>
                  </a:schemeClr>
                </a:solidFill>
                <a:latin typeface="Century Gothic" panose="020B0502020202020204" pitchFamily="34" charset="0"/>
              </a:rPr>
              <a:t> (11.10.21)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err="1">
                <a:solidFill>
                  <a:schemeClr val="tx1">
                    <a:lumMod val="85000"/>
                    <a:lumOff val="15000"/>
                  </a:schemeClr>
                </a:solidFill>
                <a:latin typeface="Century Gothic" panose="020B0502020202020204" pitchFamily="34" charset="0"/>
              </a:rPr>
              <a:t>Bendien</a:t>
            </a:r>
            <a:r>
              <a:rPr lang="de-DE" sz="800" dirty="0">
                <a:solidFill>
                  <a:schemeClr val="tx1">
                    <a:lumMod val="85000"/>
                    <a:lumOff val="15000"/>
                  </a:schemeClr>
                </a:solidFill>
                <a:latin typeface="Century Gothic" panose="020B0502020202020204" pitchFamily="34" charset="0"/>
              </a:rPr>
              <a:t>, Pascal: Medizinische Terminologie: Grundlagen schnell &amp; einfach erklärt. Online: </a:t>
            </a:r>
            <a:r>
              <a:rPr lang="de-DE" sz="800" dirty="0">
                <a:solidFill>
                  <a:schemeClr val="tx1">
                    <a:lumMod val="85000"/>
                    <a:lumOff val="15000"/>
                  </a:schemeClr>
                </a:solidFill>
                <a:latin typeface="Century Gothic" panose="020B0502020202020204" pitchFamily="34" charset="0"/>
                <a:hlinkClick r:id="rId8">
                  <a:extLst>
                    <a:ext uri="{A12FA001-AC4F-418D-AE19-62706E023703}">
                      <ahyp:hlinkClr xmlns="" xmlns:ahyp="http://schemas.microsoft.com/office/drawing/2018/hyperlinkcolor" val="tx"/>
                    </a:ext>
                  </a:extLst>
                </a:hlinkClick>
              </a:rPr>
              <a:t>https://www.lecturio.de/magazin/medizinische-terminologie </a:t>
            </a:r>
            <a:r>
              <a:rPr lang="de-DE" sz="800" dirty="0">
                <a:solidFill>
                  <a:schemeClr val="tx1">
                    <a:lumMod val="85000"/>
                    <a:lumOff val="15000"/>
                  </a:schemeClr>
                </a:solidFill>
                <a:latin typeface="Century Gothic" panose="020B0502020202020204" pitchFamily="34" charset="0"/>
              </a:rPr>
              <a:t>(11.10.21)</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err="1">
                <a:solidFill>
                  <a:schemeClr val="tx1">
                    <a:lumMod val="85000"/>
                    <a:lumOff val="15000"/>
                  </a:schemeClr>
                </a:solidFill>
                <a:latin typeface="Century Gothic" panose="020B0502020202020204" pitchFamily="34" charset="0"/>
              </a:rPr>
              <a:t>Elissa</a:t>
            </a:r>
            <a:r>
              <a:rPr lang="de-DE" sz="800" dirty="0">
                <a:solidFill>
                  <a:schemeClr val="tx1">
                    <a:lumMod val="85000"/>
                    <a:lumOff val="15000"/>
                  </a:schemeClr>
                </a:solidFill>
                <a:latin typeface="Century Gothic" panose="020B0502020202020204" pitchFamily="34" charset="0"/>
              </a:rPr>
              <a:t>: Wie entstand das lateinische Alphabet? Online: https://</a:t>
            </a:r>
            <a:r>
              <a:rPr lang="de-DE" sz="800" dirty="0" err="1">
                <a:solidFill>
                  <a:schemeClr val="tx1">
                    <a:lumMod val="85000"/>
                    <a:lumOff val="15000"/>
                  </a:schemeClr>
                </a:solidFill>
                <a:latin typeface="Century Gothic" panose="020B0502020202020204" pitchFamily="34" charset="0"/>
              </a:rPr>
              <a:t>www.superprof.de</a:t>
            </a:r>
            <a:r>
              <a:rPr lang="de-DE" sz="800" dirty="0">
                <a:solidFill>
                  <a:schemeClr val="tx1">
                    <a:lumMod val="85000"/>
                    <a:lumOff val="15000"/>
                  </a:schemeClr>
                </a:solidFill>
                <a:latin typeface="Century Gothic" panose="020B0502020202020204" pitchFamily="34" charset="0"/>
              </a:rPr>
              <a:t>/</a:t>
            </a:r>
            <a:r>
              <a:rPr lang="de-DE" sz="800" dirty="0" err="1">
                <a:solidFill>
                  <a:schemeClr val="tx1">
                    <a:lumMod val="85000"/>
                    <a:lumOff val="15000"/>
                  </a:schemeClr>
                </a:solidFill>
                <a:latin typeface="Century Gothic" panose="020B0502020202020204" pitchFamily="34" charset="0"/>
              </a:rPr>
              <a:t>blog</a:t>
            </a:r>
            <a:r>
              <a:rPr lang="de-DE" sz="800" dirty="0">
                <a:solidFill>
                  <a:schemeClr val="tx1">
                    <a:lumMod val="85000"/>
                    <a:lumOff val="15000"/>
                  </a:schemeClr>
                </a:solidFill>
                <a:latin typeface="Century Gothic" panose="020B0502020202020204" pitchFamily="34" charset="0"/>
              </a:rPr>
              <a:t>/geschichte-des-lateinischen-alphabets/ (11.10.21)</a:t>
            </a:r>
          </a:p>
          <a:p>
            <a:pPr marL="114300" indent="0">
              <a:buNone/>
            </a:pPr>
            <a:endParaRPr lang="de-DE" sz="800" dirty="0">
              <a:solidFill>
                <a:schemeClr val="tx1"/>
              </a:solidFill>
              <a:latin typeface="Century Gothic" panose="020B0502020202020204" pitchFamily="34" charset="0"/>
            </a:endParaRPr>
          </a:p>
        </p:txBody>
      </p:sp>
      <p:sp>
        <p:nvSpPr>
          <p:cNvPr id="8" name="Google Shape;1472;p75">
            <a:extLst>
              <a:ext uri="{FF2B5EF4-FFF2-40B4-BE49-F238E27FC236}">
                <a16:creationId xmlns="" xmlns:a16="http://schemas.microsoft.com/office/drawing/2014/main" id="{A6AC09FC-C9BF-0344-B6F7-B9AEE7D84286}"/>
              </a:ext>
            </a:extLst>
          </p:cNvPr>
          <p:cNvSpPr txBox="1">
            <a:spLocks/>
          </p:cNvSpPr>
          <p:nvPr/>
        </p:nvSpPr>
        <p:spPr>
          <a:xfrm>
            <a:off x="4723396" y="975486"/>
            <a:ext cx="4178105" cy="2414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182880" lvl="0" indent="-342900" algn="l" rtl="0">
              <a:lnSpc>
                <a:spcPct val="115000"/>
              </a:lnSpc>
              <a:spcBef>
                <a:spcPts val="0"/>
              </a:spcBef>
              <a:spcAft>
                <a:spcPts val="0"/>
              </a:spcAft>
              <a:buClr>
                <a:schemeClr val="accent1"/>
              </a:buClr>
              <a:buSzPts val="1800"/>
              <a:buFont typeface="Open Sans"/>
              <a:buChar char="●"/>
              <a:defRPr sz="1600" b="0" i="0" u="none" strike="noStrike" cap="none">
                <a:solidFill>
                  <a:schemeClr val="dk2"/>
                </a:solidFill>
                <a:latin typeface="Roboto"/>
                <a:ea typeface="Roboto"/>
                <a:cs typeface="Roboto"/>
                <a:sym typeface="Roboto"/>
              </a:defRPr>
            </a:lvl1pPr>
            <a:lvl2pPr marL="914400" marR="0" lvl="1"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9pPr>
          </a:lstStyle>
          <a:p>
            <a:pPr marL="114300" indent="0">
              <a:buNone/>
            </a:pPr>
            <a:r>
              <a:rPr lang="de-DE" sz="800" dirty="0">
                <a:solidFill>
                  <a:schemeClr val="tx1">
                    <a:lumMod val="85000"/>
                    <a:lumOff val="15000"/>
                  </a:schemeClr>
                </a:solidFill>
                <a:latin typeface="Century Gothic" panose="020B0502020202020204" pitchFamily="34" charset="0"/>
              </a:rPr>
              <a:t>Julianischer Kalender. Online: </a:t>
            </a:r>
            <a:r>
              <a:rPr lang="de-DE" sz="800" dirty="0">
                <a:solidFill>
                  <a:schemeClr val="tx1">
                    <a:lumMod val="85000"/>
                    <a:lumOff val="15000"/>
                  </a:schemeClr>
                </a:solidFill>
                <a:latin typeface="Century Gothic" panose="020B0502020202020204" pitchFamily="34" charset="0"/>
                <a:hlinkClick r:id="rId9">
                  <a:extLst>
                    <a:ext uri="{A12FA001-AC4F-418D-AE19-62706E023703}">
                      <ahyp:hlinkClr xmlns="" xmlns:ahyp="http://schemas.microsoft.com/office/drawing/2018/hyperlinkcolor" val="tx"/>
                    </a:ext>
                  </a:extLst>
                </a:hlinkClick>
              </a:rPr>
              <a:t>https://de.wikipedia.org/wiki/Julianischer_Kalender</a:t>
            </a:r>
            <a:r>
              <a:rPr lang="de-DE" sz="800" dirty="0">
                <a:solidFill>
                  <a:schemeClr val="tx1">
                    <a:lumMod val="85000"/>
                    <a:lumOff val="15000"/>
                  </a:schemeClr>
                </a:solidFill>
                <a:latin typeface="Century Gothic" panose="020B0502020202020204" pitchFamily="34" charset="0"/>
              </a:rPr>
              <a:t> (11.10.21)</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a:solidFill>
                  <a:schemeClr val="tx1">
                    <a:lumMod val="85000"/>
                    <a:lumOff val="15000"/>
                  </a:schemeClr>
                </a:solidFill>
                <a:latin typeface="Century Gothic" panose="020B0502020202020204" pitchFamily="34" charset="0"/>
              </a:rPr>
              <a:t>Hoffman, Björn: Römische Architektur. Online: https://</a:t>
            </a:r>
            <a:r>
              <a:rPr lang="de-DE" sz="800" dirty="0" err="1">
                <a:solidFill>
                  <a:schemeClr val="tx1">
                    <a:lumMod val="85000"/>
                    <a:lumOff val="15000"/>
                  </a:schemeClr>
                </a:solidFill>
                <a:latin typeface="Century Gothic" panose="020B0502020202020204" pitchFamily="34" charset="0"/>
              </a:rPr>
              <a:t>www.lernhelfer.de</a:t>
            </a:r>
            <a:r>
              <a:rPr lang="de-DE" sz="800" dirty="0">
                <a:solidFill>
                  <a:schemeClr val="tx1">
                    <a:lumMod val="85000"/>
                    <a:lumOff val="15000"/>
                  </a:schemeClr>
                </a:solidFill>
                <a:latin typeface="Century Gothic" panose="020B0502020202020204" pitchFamily="34" charset="0"/>
              </a:rPr>
              <a:t>/</a:t>
            </a:r>
            <a:r>
              <a:rPr lang="de-DE" sz="800" dirty="0" err="1">
                <a:solidFill>
                  <a:schemeClr val="tx1">
                    <a:lumMod val="85000"/>
                    <a:lumOff val="15000"/>
                  </a:schemeClr>
                </a:solidFill>
                <a:latin typeface="Century Gothic" panose="020B0502020202020204" pitchFamily="34" charset="0"/>
              </a:rPr>
              <a:t>schuelerlexikon</a:t>
            </a:r>
            <a:r>
              <a:rPr lang="de-DE" sz="800" dirty="0">
                <a:solidFill>
                  <a:schemeClr val="tx1">
                    <a:lumMod val="85000"/>
                    <a:lumOff val="15000"/>
                  </a:schemeClr>
                </a:solidFill>
                <a:latin typeface="Century Gothic" panose="020B0502020202020204" pitchFamily="34" charset="0"/>
              </a:rPr>
              <a:t>/</a:t>
            </a:r>
            <a:r>
              <a:rPr lang="de-DE" sz="800" dirty="0" err="1">
                <a:solidFill>
                  <a:schemeClr val="tx1">
                    <a:lumMod val="85000"/>
                    <a:lumOff val="15000"/>
                  </a:schemeClr>
                </a:solidFill>
                <a:latin typeface="Century Gothic" panose="020B0502020202020204" pitchFamily="34" charset="0"/>
              </a:rPr>
              <a:t>kunst</a:t>
            </a:r>
            <a:r>
              <a:rPr lang="de-DE" sz="800" dirty="0">
                <a:solidFill>
                  <a:schemeClr val="tx1">
                    <a:lumMod val="85000"/>
                    <a:lumOff val="15000"/>
                  </a:schemeClr>
                </a:solidFill>
                <a:latin typeface="Century Gothic" panose="020B0502020202020204" pitchFamily="34" charset="0"/>
              </a:rPr>
              <a:t>/</a:t>
            </a:r>
            <a:r>
              <a:rPr lang="de-DE" sz="800" dirty="0" err="1">
                <a:solidFill>
                  <a:schemeClr val="tx1">
                    <a:lumMod val="85000"/>
                    <a:lumOff val="15000"/>
                  </a:schemeClr>
                </a:solidFill>
                <a:latin typeface="Century Gothic" panose="020B0502020202020204" pitchFamily="34" charset="0"/>
              </a:rPr>
              <a:t>artikel</a:t>
            </a:r>
            <a:r>
              <a:rPr lang="de-DE" sz="800" dirty="0">
                <a:solidFill>
                  <a:schemeClr val="tx1">
                    <a:lumMod val="85000"/>
                    <a:lumOff val="15000"/>
                  </a:schemeClr>
                </a:solidFill>
                <a:latin typeface="Century Gothic" panose="020B0502020202020204" pitchFamily="34" charset="0"/>
              </a:rPr>
              <a:t>/</a:t>
            </a:r>
            <a:r>
              <a:rPr lang="de-DE" sz="800" dirty="0" err="1">
                <a:solidFill>
                  <a:schemeClr val="tx1">
                    <a:lumMod val="85000"/>
                    <a:lumOff val="15000"/>
                  </a:schemeClr>
                </a:solidFill>
                <a:latin typeface="Century Gothic" panose="020B0502020202020204" pitchFamily="34" charset="0"/>
              </a:rPr>
              <a:t>roemische</a:t>
            </a:r>
            <a:r>
              <a:rPr lang="de-DE" sz="800" dirty="0">
                <a:solidFill>
                  <a:schemeClr val="tx1">
                    <a:lumMod val="85000"/>
                    <a:lumOff val="15000"/>
                  </a:schemeClr>
                </a:solidFill>
                <a:latin typeface="Century Gothic" panose="020B0502020202020204" pitchFamily="34" charset="0"/>
              </a:rPr>
              <a:t>-architektur (11.10.2021)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err="1">
                <a:solidFill>
                  <a:schemeClr val="tx1">
                    <a:lumMod val="85000"/>
                    <a:lumOff val="15000"/>
                  </a:schemeClr>
                </a:solidFill>
                <a:latin typeface="Century Gothic" panose="020B0502020202020204" pitchFamily="34" charset="0"/>
              </a:rPr>
              <a:t>Preikschat</a:t>
            </a:r>
            <a:r>
              <a:rPr lang="de-DE" sz="800" dirty="0">
                <a:solidFill>
                  <a:schemeClr val="tx1">
                    <a:lumMod val="85000"/>
                    <a:lumOff val="15000"/>
                  </a:schemeClr>
                </a:solidFill>
                <a:latin typeface="Century Gothic" panose="020B0502020202020204" pitchFamily="34" charset="0"/>
              </a:rPr>
              <a:t>, Dipl.-</a:t>
            </a:r>
            <a:r>
              <a:rPr lang="de-DE" sz="800" dirty="0" err="1">
                <a:solidFill>
                  <a:schemeClr val="tx1">
                    <a:lumMod val="85000"/>
                    <a:lumOff val="15000"/>
                  </a:schemeClr>
                </a:solidFill>
                <a:latin typeface="Century Gothic" panose="020B0502020202020204" pitchFamily="34" charset="0"/>
              </a:rPr>
              <a:t>Wi</a:t>
            </a:r>
            <a:r>
              <a:rPr lang="de-DE" sz="800" dirty="0">
                <a:solidFill>
                  <a:schemeClr val="tx1">
                    <a:lumMod val="85000"/>
                    <a:lumOff val="15000"/>
                  </a:schemeClr>
                </a:solidFill>
                <a:latin typeface="Century Gothic" panose="020B0502020202020204" pitchFamily="34" charset="0"/>
              </a:rPr>
              <a:t>.-Ing Oliver: Der Einfluss der antiken Architektur auf die Neuzeit. </a:t>
            </a:r>
            <a:r>
              <a:rPr lang="de-DE" sz="800" dirty="0" err="1">
                <a:solidFill>
                  <a:schemeClr val="tx1">
                    <a:lumMod val="85000"/>
                    <a:lumOff val="15000"/>
                  </a:schemeClr>
                </a:solidFill>
                <a:latin typeface="Century Gothic" panose="020B0502020202020204" pitchFamily="34" charset="0"/>
              </a:rPr>
              <a:t>Online:https</a:t>
            </a:r>
            <a:r>
              <a:rPr lang="de-DE" sz="800" dirty="0">
                <a:solidFill>
                  <a:schemeClr val="tx1">
                    <a:lumMod val="85000"/>
                    <a:lumOff val="15000"/>
                  </a:schemeClr>
                </a:solidFill>
                <a:latin typeface="Century Gothic" panose="020B0502020202020204" pitchFamily="34" charset="0"/>
              </a:rPr>
              <a:t>://architekten-</a:t>
            </a:r>
            <a:r>
              <a:rPr lang="de-DE" sz="800" dirty="0" err="1">
                <a:solidFill>
                  <a:schemeClr val="tx1">
                    <a:lumMod val="85000"/>
                    <a:lumOff val="15000"/>
                  </a:schemeClr>
                </a:solidFill>
                <a:latin typeface="Century Gothic" panose="020B0502020202020204" pitchFamily="34" charset="0"/>
              </a:rPr>
              <a:t>scout.com</a:t>
            </a:r>
            <a:r>
              <a:rPr lang="de-DE" sz="800" dirty="0">
                <a:solidFill>
                  <a:schemeClr val="tx1">
                    <a:lumMod val="85000"/>
                    <a:lumOff val="15000"/>
                  </a:schemeClr>
                </a:solidFill>
                <a:latin typeface="Century Gothic" panose="020B0502020202020204" pitchFamily="34" charset="0"/>
              </a:rPr>
              <a:t>/</a:t>
            </a:r>
            <a:r>
              <a:rPr lang="de-DE" sz="800" dirty="0" err="1">
                <a:solidFill>
                  <a:schemeClr val="tx1">
                    <a:lumMod val="85000"/>
                    <a:lumOff val="15000"/>
                  </a:schemeClr>
                </a:solidFill>
                <a:latin typeface="Century Gothic" panose="020B0502020202020204" pitchFamily="34" charset="0"/>
              </a:rPr>
              <a:t>architektur</a:t>
            </a:r>
            <a:r>
              <a:rPr lang="de-DE" sz="800" dirty="0">
                <a:solidFill>
                  <a:schemeClr val="tx1">
                    <a:lumMod val="85000"/>
                    <a:lumOff val="15000"/>
                  </a:schemeClr>
                </a:solidFill>
                <a:latin typeface="Century Gothic" panose="020B0502020202020204" pitchFamily="34" charset="0"/>
              </a:rPr>
              <a:t>/der-einfluss-der-antiken-architektur-auf-die-neuzeit (11.10.2021)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err="1">
                <a:solidFill>
                  <a:schemeClr val="tx1">
                    <a:lumMod val="85000"/>
                    <a:lumOff val="15000"/>
                  </a:schemeClr>
                </a:solidFill>
                <a:latin typeface="Century Gothic" panose="020B0502020202020204" pitchFamily="34" charset="0"/>
              </a:rPr>
              <a:t>Gruler</a:t>
            </a:r>
            <a:r>
              <a:rPr lang="de-DE" sz="800" dirty="0">
                <a:solidFill>
                  <a:schemeClr val="tx1">
                    <a:lumMod val="85000"/>
                    <a:lumOff val="15000"/>
                  </a:schemeClr>
                </a:solidFill>
                <a:latin typeface="Century Gothic" panose="020B0502020202020204" pitchFamily="34" charset="0"/>
              </a:rPr>
              <a:t>, Sabine; Wagner, Kirsten: Warum bauten die Römer Straßen? Online: </a:t>
            </a:r>
            <a:r>
              <a:rPr lang="de-DE" sz="800" dirty="0">
                <a:solidFill>
                  <a:schemeClr val="tx1">
                    <a:lumMod val="85000"/>
                    <a:lumOff val="15000"/>
                  </a:schemeClr>
                </a:solidFill>
                <a:latin typeface="Century Gothic" panose="020B0502020202020204" pitchFamily="34" charset="0"/>
                <a:hlinkClick r:id="rId10">
                  <a:extLst>
                    <a:ext uri="{A12FA001-AC4F-418D-AE19-62706E023703}">
                      <ahyp:hlinkClr xmlns="" xmlns:ahyp="http://schemas.microsoft.com/office/drawing/2018/hyperlinkcolor" val="tx"/>
                    </a:ext>
                  </a:extLst>
                </a:hlinkClick>
              </a:rPr>
              <a:t>https://www.kinderzeitmaschine.de/antike/rom/lucys-wissensbox/roemische-bauten/warum-bauten-die-roemer-strassen/</a:t>
            </a:r>
            <a:r>
              <a:rPr lang="de-DE" sz="800" dirty="0">
                <a:solidFill>
                  <a:schemeClr val="tx1">
                    <a:lumMod val="85000"/>
                    <a:lumOff val="15000"/>
                  </a:schemeClr>
                </a:solidFill>
                <a:latin typeface="Century Gothic" panose="020B0502020202020204" pitchFamily="34" charset="0"/>
              </a:rPr>
              <a:t> (11.10.2021) </a:t>
            </a:r>
          </a:p>
          <a:p>
            <a:pPr marL="114300" indent="0">
              <a:buNone/>
            </a:pPr>
            <a:endParaRPr lang="de-DE" sz="800" dirty="0">
              <a:solidFill>
                <a:schemeClr val="tx1">
                  <a:lumMod val="85000"/>
                  <a:lumOff val="15000"/>
                </a:schemeClr>
              </a:solidFill>
              <a:latin typeface="Century Gothic" panose="020B0502020202020204" pitchFamily="34" charset="0"/>
            </a:endParaRPr>
          </a:p>
          <a:p>
            <a:pPr marL="114300" indent="0">
              <a:buNone/>
            </a:pPr>
            <a:r>
              <a:rPr lang="de-DE" sz="800" dirty="0">
                <a:solidFill>
                  <a:schemeClr val="tx1">
                    <a:lumMod val="85000"/>
                    <a:lumOff val="15000"/>
                  </a:schemeClr>
                </a:solidFill>
                <a:latin typeface="Century Gothic" panose="020B0502020202020204" pitchFamily="34" charset="0"/>
              </a:rPr>
              <a:t>Heidenreich, Bärbel: Das antike Rom. Online: </a:t>
            </a:r>
            <a:r>
              <a:rPr lang="de-DE" sz="800" dirty="0">
                <a:solidFill>
                  <a:schemeClr val="tx1">
                    <a:lumMod val="85000"/>
                    <a:lumOff val="15000"/>
                  </a:schemeClr>
                </a:solidFill>
                <a:latin typeface="Century Gothic" panose="020B0502020202020204" pitchFamily="34" charset="0"/>
                <a:hlinkClick r:id="rId11">
                  <a:extLst>
                    <a:ext uri="{A12FA001-AC4F-418D-AE19-62706E023703}">
                      <ahyp:hlinkClr xmlns="" xmlns:ahyp="http://schemas.microsoft.com/office/drawing/2018/hyperlinkcolor" val="tx"/>
                    </a:ext>
                  </a:extLst>
                </a:hlinkClick>
              </a:rPr>
              <a:t>https://www.planet-wissen.de/geschichte/antike/das_antike_rom/index.html</a:t>
            </a:r>
            <a:r>
              <a:rPr lang="de-DE" sz="800" dirty="0">
                <a:solidFill>
                  <a:schemeClr val="tx1">
                    <a:lumMod val="85000"/>
                    <a:lumOff val="15000"/>
                  </a:schemeClr>
                </a:solidFill>
                <a:latin typeface="Century Gothic" panose="020B0502020202020204" pitchFamily="34" charset="0"/>
              </a:rPr>
              <a:t> (11.10.2021) </a:t>
            </a:r>
            <a:br>
              <a:rPr lang="de-DE" sz="800" dirty="0">
                <a:solidFill>
                  <a:schemeClr val="tx1">
                    <a:lumMod val="85000"/>
                    <a:lumOff val="15000"/>
                  </a:schemeClr>
                </a:solidFill>
                <a:latin typeface="Century Gothic" panose="020B0502020202020204" pitchFamily="34" charset="0"/>
              </a:rPr>
            </a:br>
            <a:r>
              <a:rPr lang="de-DE" sz="800" dirty="0"/>
              <a:t/>
            </a:r>
            <a:br>
              <a:rPr lang="de-DE" sz="800" dirty="0"/>
            </a:br>
            <a:endParaRPr lang="de-DE" sz="800" dirty="0">
              <a:solidFill>
                <a:schemeClr val="tx1">
                  <a:lumMod val="85000"/>
                  <a:lumOff val="15000"/>
                </a:schemeClr>
              </a:solidFill>
              <a:latin typeface="Century Gothic" panose="020B0502020202020204" pitchFamily="34" charset="0"/>
              <a:cs typeface="Baloo Thambi" panose="03080902040302020200" pitchFamily="66" charset="77"/>
            </a:endParaRPr>
          </a:p>
          <a:p>
            <a:pPr marL="114300" indent="0">
              <a:buNone/>
            </a:pPr>
            <a:endParaRPr lang="de-DE" sz="8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1807965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2" name="Rechteck 1">
            <a:extLst>
              <a:ext uri="{FF2B5EF4-FFF2-40B4-BE49-F238E27FC236}">
                <a16:creationId xmlns="" xmlns:a16="http://schemas.microsoft.com/office/drawing/2014/main" id="{2C15E300-38AB-D542-A550-1DD1149252AA}"/>
              </a:ext>
            </a:extLst>
          </p:cNvPr>
          <p:cNvSpPr/>
          <p:nvPr/>
        </p:nvSpPr>
        <p:spPr>
          <a:xfrm>
            <a:off x="-371789" y="2931001"/>
            <a:ext cx="9907675" cy="221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9" name="Google Shape;1469;p75"/>
          <p:cNvSpPr/>
          <p:nvPr/>
        </p:nvSpPr>
        <p:spPr>
          <a:xfrm>
            <a:off x="393895" y="422073"/>
            <a:ext cx="2308500" cy="411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1472" name="Google Shape;1472;p75"/>
          <p:cNvSpPr txBox="1">
            <a:spLocks noGrp="1"/>
          </p:cNvSpPr>
          <p:nvPr>
            <p:ph type="subTitle" idx="1"/>
          </p:nvPr>
        </p:nvSpPr>
        <p:spPr>
          <a:xfrm>
            <a:off x="813806" y="913924"/>
            <a:ext cx="3657600" cy="4229576"/>
          </a:xfrm>
          <a:prstGeom prst="rect">
            <a:avLst/>
          </a:prstGeom>
        </p:spPr>
        <p:txBody>
          <a:bodyPr spcFirstLastPara="1" wrap="square" lIns="0" tIns="0" rIns="0" bIns="0" anchor="t" anchorCtr="0">
            <a:noAutofit/>
          </a:bodyPr>
          <a:lstStyle/>
          <a:p>
            <a:pPr marL="114300" indent="0">
              <a:buNone/>
            </a:pPr>
            <a:endParaRPr lang="de-DE" sz="800" dirty="0">
              <a:solidFill>
                <a:schemeClr val="tx1"/>
              </a:solidFill>
              <a:latin typeface="Century Gothic" panose="020B0502020202020204" pitchFamily="34" charset="0"/>
            </a:endParaRPr>
          </a:p>
          <a:p>
            <a:pPr marL="114300" indent="0">
              <a:buNone/>
            </a:pPr>
            <a:endParaRPr lang="de-DE" sz="800" dirty="0">
              <a:solidFill>
                <a:schemeClr val="tx1"/>
              </a:solidFill>
              <a:latin typeface="Century Gothic" panose="020B0502020202020204" pitchFamily="34" charset="0"/>
            </a:endParaRPr>
          </a:p>
        </p:txBody>
      </p:sp>
      <p:sp>
        <p:nvSpPr>
          <p:cNvPr id="1473" name="Google Shape;1473;p75"/>
          <p:cNvSpPr txBox="1">
            <a:spLocks noGrp="1"/>
          </p:cNvSpPr>
          <p:nvPr>
            <p:ph type="subTitle" idx="2"/>
          </p:nvPr>
        </p:nvSpPr>
        <p:spPr>
          <a:xfrm>
            <a:off x="494489" y="449974"/>
            <a:ext cx="3657600" cy="35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dirty="0">
                <a:solidFill>
                  <a:schemeClr val="tx1">
                    <a:lumMod val="85000"/>
                    <a:lumOff val="15000"/>
                  </a:schemeClr>
                </a:solidFill>
                <a:latin typeface="Baloo Thambi" panose="03080902040302020200" pitchFamily="66" charset="77"/>
                <a:cs typeface="Baloo Thambi" panose="03080902040302020200" pitchFamily="66" charset="77"/>
              </a:rPr>
              <a:t>BILDQUELLEN</a:t>
            </a:r>
            <a:endParaRPr sz="18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16" name="Google Shape;1472;p75">
            <a:extLst>
              <a:ext uri="{FF2B5EF4-FFF2-40B4-BE49-F238E27FC236}">
                <a16:creationId xmlns="" xmlns:a16="http://schemas.microsoft.com/office/drawing/2014/main" id="{F9629AC2-19C3-2C49-8B25-49EEBF1FC895}"/>
              </a:ext>
            </a:extLst>
          </p:cNvPr>
          <p:cNvSpPr txBox="1">
            <a:spLocks/>
          </p:cNvSpPr>
          <p:nvPr/>
        </p:nvSpPr>
        <p:spPr>
          <a:xfrm>
            <a:off x="393895" y="783274"/>
            <a:ext cx="4178105" cy="2414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182880" lvl="0" indent="-342900" algn="l" rtl="0">
              <a:lnSpc>
                <a:spcPct val="115000"/>
              </a:lnSpc>
              <a:spcBef>
                <a:spcPts val="0"/>
              </a:spcBef>
              <a:spcAft>
                <a:spcPts val="0"/>
              </a:spcAft>
              <a:buClr>
                <a:schemeClr val="accent1"/>
              </a:buClr>
              <a:buSzPts val="1800"/>
              <a:buFont typeface="Open Sans"/>
              <a:buChar char="●"/>
              <a:defRPr sz="1600" b="0" i="0" u="none" strike="noStrike" cap="none">
                <a:solidFill>
                  <a:schemeClr val="dk2"/>
                </a:solidFill>
                <a:latin typeface="Roboto"/>
                <a:ea typeface="Roboto"/>
                <a:cs typeface="Roboto"/>
                <a:sym typeface="Roboto"/>
              </a:defRPr>
            </a:lvl1pPr>
            <a:lvl2pPr marL="914400" marR="0" lvl="1"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9pPr>
          </a:lstStyle>
          <a:p>
            <a:pPr marL="114300" indent="0">
              <a:buFont typeface="Open Sans"/>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Wolff, Stefan: 5. </a:t>
            </a:r>
            <a:r>
              <a:rPr lang="de-DE" sz="800" dirty="0" err="1">
                <a:solidFill>
                  <a:schemeClr val="tx1"/>
                </a:solidFill>
                <a:latin typeface="Century Gothic" panose="020B0502020202020204" pitchFamily="34" charset="0"/>
              </a:rPr>
              <a:t>Meenzer</a:t>
            </a:r>
            <a:r>
              <a:rPr lang="de-DE" sz="800" dirty="0">
                <a:solidFill>
                  <a:schemeClr val="tx1"/>
                </a:solidFill>
                <a:latin typeface="Century Gothic" panose="020B0502020202020204" pitchFamily="34" charset="0"/>
              </a:rPr>
              <a:t> Abend im Bootshaus. Online: </a:t>
            </a:r>
            <a:r>
              <a:rPr lang="de-DE" sz="800" dirty="0">
                <a:solidFill>
                  <a:schemeClr val="tx1"/>
                </a:solidFill>
                <a:latin typeface="Century Gothic" panose="020B0502020202020204" pitchFamily="34" charset="0"/>
                <a:hlinkClick r:id="rId3">
                  <a:extLst>
                    <a:ext uri="{A12FA001-AC4F-418D-AE19-62706E023703}">
                      <ahyp:hlinkClr xmlns="" xmlns:ahyp="http://schemas.microsoft.com/office/drawing/2018/hyperlinkcolor" val="tx"/>
                    </a:ext>
                  </a:extLst>
                </a:hlinkClick>
              </a:rPr>
              <a:t>http://www.mainzer-kanuverein.de/5-meenzer-abend-im-bootshaus/</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err="1">
                <a:solidFill>
                  <a:schemeClr val="tx1"/>
                </a:solidFill>
                <a:latin typeface="Century Gothic" panose="020B0502020202020204" pitchFamily="34" charset="0"/>
              </a:rPr>
              <a:t>Gruler</a:t>
            </a:r>
            <a:r>
              <a:rPr lang="de-DE" sz="800" dirty="0">
                <a:solidFill>
                  <a:schemeClr val="tx1"/>
                </a:solidFill>
                <a:latin typeface="Century Gothic" panose="020B0502020202020204" pitchFamily="34" charset="0"/>
              </a:rPr>
              <a:t>, Sabine: Gingen römische Kinder zur Schule? </a:t>
            </a:r>
            <a:r>
              <a:rPr lang="de-DE" sz="800" dirty="0" err="1">
                <a:solidFill>
                  <a:schemeClr val="tx1"/>
                </a:solidFill>
                <a:latin typeface="Century Gothic" panose="020B0502020202020204" pitchFamily="34" charset="0"/>
              </a:rPr>
              <a:t>Online:</a:t>
            </a:r>
            <a:r>
              <a:rPr lang="de-DE" sz="800" dirty="0" err="1">
                <a:solidFill>
                  <a:schemeClr val="tx1"/>
                </a:solidFill>
                <a:latin typeface="Century Gothic" panose="020B0502020202020204" pitchFamily="34" charset="0"/>
                <a:hlinkClick r:id="rId4">
                  <a:extLst>
                    <a:ext uri="{A12FA001-AC4F-418D-AE19-62706E023703}">
                      <ahyp:hlinkClr xmlns="" xmlns:ahyp="http://schemas.microsoft.com/office/drawing/2018/hyperlinkcolor" val="tx"/>
                    </a:ext>
                  </a:extLst>
                </a:hlinkClick>
              </a:rPr>
              <a:t>https</a:t>
            </a:r>
            <a:r>
              <a:rPr lang="de-DE" sz="800" dirty="0">
                <a:solidFill>
                  <a:schemeClr val="tx1"/>
                </a:solidFill>
                <a:latin typeface="Century Gothic" panose="020B0502020202020204" pitchFamily="34" charset="0"/>
                <a:hlinkClick r:id="rId4">
                  <a:extLst>
                    <a:ext uri="{A12FA001-AC4F-418D-AE19-62706E023703}">
                      <ahyp:hlinkClr xmlns="" xmlns:ahyp="http://schemas.microsoft.com/office/drawing/2018/hyperlinkcolor" val="tx"/>
                    </a:ext>
                  </a:extLst>
                </a:hlinkClick>
              </a:rPr>
              <a:t>://www.kinderzeitmaschine.de/antike/rom/lucys-wissensbox/alltag/gingen-roemische-kinder-zur-schule/</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Erlebnisse in Rom. Online: </a:t>
            </a:r>
            <a:r>
              <a:rPr lang="de-DE" sz="800" dirty="0">
                <a:solidFill>
                  <a:schemeClr val="tx1"/>
                </a:solidFill>
                <a:latin typeface="Century Gothic" panose="020B0502020202020204" pitchFamily="34" charset="0"/>
                <a:hlinkClick r:id="rId5">
                  <a:extLst>
                    <a:ext uri="{A12FA001-AC4F-418D-AE19-62706E023703}">
                      <ahyp:hlinkClr xmlns="" xmlns:ahyp="http://schemas.microsoft.com/office/drawing/2018/hyperlinkcolor" val="tx"/>
                    </a:ext>
                  </a:extLst>
                </a:hlinkClick>
              </a:rPr>
              <a:t>https://www.musement.com/de/rom</a:t>
            </a:r>
            <a:r>
              <a:rPr lang="de-DE" sz="800" dirty="0">
                <a:solidFill>
                  <a:schemeClr val="tx1"/>
                </a:solidFill>
                <a:latin typeface="Century Gothic" panose="020B0502020202020204" pitchFamily="34" charset="0"/>
                <a:hlinkClick r:id="rId6">
                  <a:extLst>
                    <a:ext uri="{A12FA001-AC4F-418D-AE19-62706E023703}">
                      <ahyp:hlinkClr xmlns="" xmlns:ahyp="http://schemas.microsoft.com/office/drawing/2018/hyperlinkcolor" val="tx"/>
                    </a:ext>
                  </a:extLst>
                </a:hlinkClick>
              </a:rPr>
              <a:t>/</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err="1">
                <a:solidFill>
                  <a:schemeClr val="tx1"/>
                </a:solidFill>
                <a:latin typeface="Century Gothic" panose="020B0502020202020204" pitchFamily="34" charset="0"/>
              </a:rPr>
              <a:t>Zwinscher</a:t>
            </a:r>
            <a:r>
              <a:rPr lang="de-DE" sz="800" dirty="0">
                <a:solidFill>
                  <a:schemeClr val="tx1"/>
                </a:solidFill>
                <a:latin typeface="Century Gothic" panose="020B0502020202020204" pitchFamily="34" charset="0"/>
              </a:rPr>
              <a:t>, Felix: Kalender zeigen, wie konservativ wir wirklich sind. Online: </a:t>
            </a:r>
            <a:r>
              <a:rPr lang="de-DE" sz="800" dirty="0">
                <a:solidFill>
                  <a:schemeClr val="tx1"/>
                </a:solidFill>
                <a:latin typeface="Century Gothic" panose="020B0502020202020204" pitchFamily="34" charset="0"/>
                <a:hlinkClick r:id="rId7">
                  <a:extLst>
                    <a:ext uri="{A12FA001-AC4F-418D-AE19-62706E023703}">
                      <ahyp:hlinkClr xmlns="" xmlns:ahyp="http://schemas.microsoft.com/office/drawing/2018/hyperlinkcolor" val="tx"/>
                    </a:ext>
                  </a:extLst>
                </a:hlinkClick>
              </a:rPr>
              <a:t>https://www.welt.de/kultur/article150486348/Kalender-zeigen-wie-konservativ-wir-wirklich-</a:t>
            </a:r>
            <a:r>
              <a:rPr lang="de-DE" sz="800" dirty="0" err="1">
                <a:solidFill>
                  <a:schemeClr val="tx1"/>
                </a:solidFill>
                <a:latin typeface="Century Gothic" panose="020B0502020202020204" pitchFamily="34" charset="0"/>
                <a:hlinkClick r:id="rId7">
                  <a:extLst>
                    <a:ext uri="{A12FA001-AC4F-418D-AE19-62706E023703}">
                      <ahyp:hlinkClr xmlns="" xmlns:ahyp="http://schemas.microsoft.com/office/drawing/2018/hyperlinkcolor" val="tx"/>
                    </a:ext>
                  </a:extLst>
                </a:hlinkClick>
              </a:rPr>
              <a:t>sind.</a:t>
            </a:r>
            <a:r>
              <a:rPr lang="de-DE" sz="800" dirty="0" err="1">
                <a:solidFill>
                  <a:schemeClr val="tx1"/>
                </a:solidFill>
                <a:latin typeface="Century Gothic" panose="020B0502020202020204" pitchFamily="34" charset="0"/>
                <a:hlinkClick r:id="rId8">
                  <a:extLst>
                    <a:ext uri="{A12FA001-AC4F-418D-AE19-62706E023703}">
                      <ahyp:hlinkClr xmlns="" xmlns:ahyp="http://schemas.microsoft.com/office/drawing/2018/hyperlinkcolor" val="tx"/>
                    </a:ext>
                  </a:extLst>
                </a:hlinkClick>
              </a:rPr>
              <a:t>html</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Steffen: Das Kolosseum in Rom – Tipps, Tickets &amp; Führungen. Online: </a:t>
            </a:r>
            <a:r>
              <a:rPr lang="de-DE" sz="800" dirty="0">
                <a:solidFill>
                  <a:schemeClr val="tx1"/>
                </a:solidFill>
                <a:latin typeface="Century Gothic" panose="020B0502020202020204" pitchFamily="34" charset="0"/>
                <a:hlinkClick r:id="rId9">
                  <a:extLst>
                    <a:ext uri="{A12FA001-AC4F-418D-AE19-62706E023703}">
                      <ahyp:hlinkClr xmlns="" xmlns:ahyp="http://schemas.microsoft.com/office/drawing/2018/hyperlinkcolor" val="tx"/>
                    </a:ext>
                  </a:extLst>
                </a:hlinkClick>
              </a:rPr>
              <a:t>https://loving-travel.com/de/rom-kolosseum/</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Angel, Miguel: Griechischer Götter. Online: </a:t>
            </a:r>
            <a:r>
              <a:rPr lang="de-DE" sz="800" dirty="0">
                <a:solidFill>
                  <a:schemeClr val="tx1"/>
                </a:solidFill>
                <a:latin typeface="Century Gothic" panose="020B0502020202020204" pitchFamily="34" charset="0"/>
                <a:hlinkClick r:id="rId10">
                  <a:extLst>
                    <a:ext uri="{A12FA001-AC4F-418D-AE19-62706E023703}">
                      <ahyp:hlinkClr xmlns="" xmlns:ahyp="http://schemas.microsoft.com/office/drawing/2018/hyperlinkcolor" val="tx"/>
                    </a:ext>
                  </a:extLst>
                </a:hlinkClick>
              </a:rPr>
              <a:t>https://de.vecteezy.com/vektorkunst/</a:t>
            </a:r>
            <a:r>
              <a:rPr lang="de-DE" sz="800" dirty="0">
                <a:solidFill>
                  <a:schemeClr val="tx1"/>
                </a:solidFill>
                <a:latin typeface="Century Gothic" panose="020B0502020202020204" pitchFamily="34" charset="0"/>
                <a:hlinkClick r:id="rId11">
                  <a:extLst>
                    <a:ext uri="{A12FA001-AC4F-418D-AE19-62706E023703}">
                      <ahyp:hlinkClr xmlns="" xmlns:ahyp="http://schemas.microsoft.com/office/drawing/2018/hyperlinkcolor" val="tx"/>
                    </a:ext>
                  </a:extLst>
                </a:hlinkClick>
              </a:rPr>
              <a:t>103102-griechische-gotter</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en-US" sz="800" dirty="0">
                <a:solidFill>
                  <a:schemeClr val="tx1"/>
                </a:solidFill>
                <a:latin typeface="Century Gothic" panose="020B0502020202020204" pitchFamily="34" charset="0"/>
              </a:rPr>
              <a:t>Hercules. </a:t>
            </a:r>
            <a:r>
              <a:rPr lang="de-DE" sz="800" dirty="0">
                <a:solidFill>
                  <a:schemeClr val="tx1"/>
                </a:solidFill>
                <a:latin typeface="Century Gothic" panose="020B0502020202020204" pitchFamily="34" charset="0"/>
              </a:rPr>
              <a:t>Online: </a:t>
            </a:r>
            <a:r>
              <a:rPr lang="de-DE" sz="800" dirty="0">
                <a:solidFill>
                  <a:schemeClr val="tx1"/>
                </a:solidFill>
                <a:latin typeface="Century Gothic" panose="020B0502020202020204" pitchFamily="34" charset="0"/>
                <a:hlinkClick r:id="rId12">
                  <a:extLst>
                    <a:ext uri="{A12FA001-AC4F-418D-AE19-62706E023703}">
                      <ahyp:hlinkClr xmlns="" xmlns:ahyp="http://schemas.microsoft.com/office/drawing/2018/hyperlinkcolor" val="tx"/>
                    </a:ext>
                  </a:extLst>
                </a:hlinkClick>
              </a:rPr>
              <a:t>https://disney.fandom.com/de/wiki/</a:t>
            </a:r>
            <a:r>
              <a:rPr lang="de-DE" sz="800" dirty="0">
                <a:solidFill>
                  <a:schemeClr val="tx1"/>
                </a:solidFill>
                <a:latin typeface="Century Gothic" panose="020B0502020202020204" pitchFamily="34" charset="0"/>
                <a:hlinkClick r:id="rId13">
                  <a:extLst>
                    <a:ext uri="{A12FA001-AC4F-418D-AE19-62706E023703}">
                      <ahyp:hlinkClr xmlns="" xmlns:ahyp="http://schemas.microsoft.com/office/drawing/2018/hyperlinkcolor" val="tx"/>
                    </a:ext>
                  </a:extLst>
                </a:hlinkClick>
              </a:rPr>
              <a:t>Hercules</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Gruber, Klaus Peter: Das verborgene Orakel / Die Abenteuer des Apollo Bd.1. </a:t>
            </a:r>
            <a:r>
              <a:rPr lang="de-DE" sz="800" dirty="0" err="1">
                <a:solidFill>
                  <a:schemeClr val="tx1"/>
                </a:solidFill>
                <a:latin typeface="Century Gothic" panose="020B0502020202020204" pitchFamily="34" charset="0"/>
              </a:rPr>
              <a:t>Online:</a:t>
            </a:r>
            <a:r>
              <a:rPr lang="de-DE" sz="800" dirty="0" err="1">
                <a:solidFill>
                  <a:srgbClr val="0097A7"/>
                </a:solidFill>
                <a:latin typeface="Century Gothic" panose="020B0502020202020204" pitchFamily="34" charset="0"/>
                <a:hlinkClick r:id="rId14">
                  <a:extLst>
                    <a:ext uri="{A12FA001-AC4F-418D-AE19-62706E023703}">
                      <ahyp:hlinkClr xmlns="" xmlns:ahyp="http://schemas.microsoft.com/office/drawing/2018/hyperlinkcolor" val="tx"/>
                    </a:ext>
                  </a:extLst>
                </a:hlinkClick>
              </a:rPr>
              <a:t>https</a:t>
            </a:r>
            <a:r>
              <a:rPr lang="de-DE" sz="800" dirty="0">
                <a:solidFill>
                  <a:schemeClr val="tx1"/>
                </a:solidFill>
                <a:latin typeface="Century Gothic" panose="020B0502020202020204" pitchFamily="34" charset="0"/>
                <a:hlinkClick r:id="rId14">
                  <a:extLst>
                    <a:ext uri="{A12FA001-AC4F-418D-AE19-62706E023703}">
                      <ahyp:hlinkClr xmlns="" xmlns:ahyp="http://schemas.microsoft.com/office/drawing/2018/hyperlinkcolor" val="tx"/>
                    </a:ext>
                  </a:extLst>
                </a:hlinkClick>
              </a:rPr>
              <a:t>://www.weltbild.de/artikel/buch/</a:t>
            </a:r>
            <a:r>
              <a:rPr lang="de-DE" sz="800" dirty="0">
                <a:solidFill>
                  <a:schemeClr val="tx1"/>
                </a:solidFill>
                <a:latin typeface="Century Gothic" panose="020B0502020202020204" pitchFamily="34" charset="0"/>
                <a:hlinkClick r:id="rId15">
                  <a:extLst>
                    <a:ext uri="{A12FA001-AC4F-418D-AE19-62706E023703}">
                      <ahyp:hlinkClr xmlns="" xmlns:ahyp="http://schemas.microsoft.com/office/drawing/2018/hyperlinkcolor" val="tx"/>
                    </a:ext>
                  </a:extLst>
                </a:hlinkClick>
              </a:rPr>
              <a:t>das-verborgene-orakel-die-abenteuer-des-apollo-bd-1_22911279-1</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Herrmann, Ralph: Font-Wiki: Koch-Antiqua von Rudolph Koch. Online: </a:t>
            </a:r>
            <a:r>
              <a:rPr lang="de-DE" sz="800" dirty="0">
                <a:solidFill>
                  <a:schemeClr val="tx1"/>
                </a:solidFill>
                <a:latin typeface="Century Gothic" panose="020B0502020202020204" pitchFamily="34" charset="0"/>
                <a:hlinkClick r:id="rId16">
                  <a:extLst>
                    <a:ext uri="{A12FA001-AC4F-418D-AE19-62706E023703}">
                      <ahyp:hlinkClr xmlns="" xmlns:ahyp="http://schemas.microsoft.com/office/drawing/2018/hyperlinkcolor" val="tx"/>
                    </a:ext>
                  </a:extLst>
                </a:hlinkClick>
              </a:rPr>
              <a:t>https://www.typografie.info/3/Schriften/fonts.html/koch-antiqua-r763/</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endParaRPr lang="de-DE" sz="800" dirty="0">
              <a:solidFill>
                <a:schemeClr val="tx1"/>
              </a:solidFill>
              <a:latin typeface="Century Gothic" panose="020B0502020202020204" pitchFamily="34" charset="0"/>
            </a:endParaRPr>
          </a:p>
          <a:p>
            <a:pPr marL="114300" indent="0">
              <a:buNone/>
            </a:pPr>
            <a:endParaRPr lang="de-DE" sz="800" dirty="0">
              <a:solidFill>
                <a:schemeClr val="tx1"/>
              </a:solidFill>
              <a:latin typeface="Century Gothic" panose="020B0502020202020204" pitchFamily="34" charset="0"/>
            </a:endParaRPr>
          </a:p>
        </p:txBody>
      </p:sp>
      <p:sp>
        <p:nvSpPr>
          <p:cNvPr id="8" name="Google Shape;1472;p75">
            <a:extLst>
              <a:ext uri="{FF2B5EF4-FFF2-40B4-BE49-F238E27FC236}">
                <a16:creationId xmlns="" xmlns:a16="http://schemas.microsoft.com/office/drawing/2014/main" id="{A6AC09FC-C9BF-0344-B6F7-B9AEE7D84286}"/>
              </a:ext>
            </a:extLst>
          </p:cNvPr>
          <p:cNvSpPr txBox="1">
            <a:spLocks/>
          </p:cNvSpPr>
          <p:nvPr/>
        </p:nvSpPr>
        <p:spPr>
          <a:xfrm>
            <a:off x="4783015" y="-28135"/>
            <a:ext cx="4178105" cy="2414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182880" lvl="0" indent="-342900" algn="l" rtl="0">
              <a:lnSpc>
                <a:spcPct val="115000"/>
              </a:lnSpc>
              <a:spcBef>
                <a:spcPts val="0"/>
              </a:spcBef>
              <a:spcAft>
                <a:spcPts val="0"/>
              </a:spcAft>
              <a:buClr>
                <a:schemeClr val="accent1"/>
              </a:buClr>
              <a:buSzPts val="1800"/>
              <a:buFont typeface="Open Sans"/>
              <a:buChar char="●"/>
              <a:defRPr sz="1600" b="0" i="0" u="none" strike="noStrike" cap="none">
                <a:solidFill>
                  <a:schemeClr val="dk2"/>
                </a:solidFill>
                <a:latin typeface="Roboto"/>
                <a:ea typeface="Roboto"/>
                <a:cs typeface="Roboto"/>
                <a:sym typeface="Roboto"/>
              </a:defRPr>
            </a:lvl1pPr>
            <a:lvl2pPr marL="914400" marR="0" lvl="1"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accent1"/>
              </a:buClr>
              <a:buSzPts val="1400"/>
              <a:buFont typeface="Open Sans"/>
              <a:buChar char="■"/>
              <a:defRPr sz="1400" b="0" i="0" u="none" strike="noStrike" cap="none">
                <a:solidFill>
                  <a:schemeClr val="accent1"/>
                </a:solidFill>
                <a:latin typeface="Open Sans"/>
                <a:ea typeface="Open Sans"/>
                <a:cs typeface="Open Sans"/>
                <a:sym typeface="Open Sans"/>
              </a:defRPr>
            </a:lvl9pPr>
          </a:lstStyle>
          <a:p>
            <a:pPr marL="114300" indent="0">
              <a:buFont typeface="Open Sans"/>
              <a:buNone/>
            </a:pPr>
            <a:endParaRPr lang="de-DE" sz="800" dirty="0">
              <a:solidFill>
                <a:schemeClr val="tx1"/>
              </a:solidFill>
              <a:latin typeface="Century Gothic" panose="020B0502020202020204" pitchFamily="34" charset="0"/>
            </a:endParaRPr>
          </a:p>
          <a:p>
            <a:pPr marL="114300" indent="0">
              <a:buNone/>
            </a:pPr>
            <a:endParaRPr lang="de-DE" sz="800" dirty="0">
              <a:solidFill>
                <a:schemeClr val="tx1"/>
              </a:solidFill>
              <a:latin typeface="Century Gothic" panose="020B0502020202020204" pitchFamily="34" charset="0"/>
            </a:endParaRPr>
          </a:p>
          <a:p>
            <a:pPr marL="114300" indent="0">
              <a:buNone/>
            </a:pPr>
            <a:endParaRPr lang="de-DE" sz="800" dirty="0">
              <a:solidFill>
                <a:schemeClr val="tx1"/>
              </a:solidFill>
              <a:latin typeface="Century Gothic" panose="020B0502020202020204" pitchFamily="34" charset="0"/>
            </a:endParaRPr>
          </a:p>
          <a:p>
            <a:pPr marL="114300" indent="0">
              <a:buNone/>
            </a:pPr>
            <a:r>
              <a:rPr lang="en-US" sz="800" dirty="0" err="1">
                <a:solidFill>
                  <a:schemeClr val="tx1"/>
                </a:solidFill>
                <a:latin typeface="Century Gothic" panose="020B0502020202020204" pitchFamily="34" charset="0"/>
              </a:rPr>
              <a:t>Pleye</a:t>
            </a:r>
            <a:r>
              <a:rPr lang="en-US" sz="800" dirty="0">
                <a:solidFill>
                  <a:schemeClr val="tx1"/>
                </a:solidFill>
                <a:latin typeface="Century Gothic" panose="020B0502020202020204" pitchFamily="34" charset="0"/>
              </a:rPr>
              <a:t>, Matthias: </a:t>
            </a:r>
            <a:r>
              <a:rPr lang="en-US" sz="800" dirty="0" err="1">
                <a:solidFill>
                  <a:schemeClr val="tx1"/>
                </a:solidFill>
                <a:latin typeface="Century Gothic" panose="020B0502020202020204" pitchFamily="34" charset="0"/>
              </a:rPr>
              <a:t>Triumphbogen</a:t>
            </a:r>
            <a:r>
              <a:rPr lang="en-US" sz="800" dirty="0">
                <a:solidFill>
                  <a:schemeClr val="tx1"/>
                </a:solidFill>
                <a:latin typeface="Century Gothic" panose="020B0502020202020204" pitchFamily="34" charset="0"/>
              </a:rPr>
              <a:t> – Arc de </a:t>
            </a:r>
            <a:r>
              <a:rPr lang="en-US" sz="800" smtClean="0">
                <a:solidFill>
                  <a:schemeClr val="tx1"/>
                </a:solidFill>
                <a:latin typeface="Century Gothic" panose="020B0502020202020204" pitchFamily="34" charset="0"/>
              </a:rPr>
              <a:t>Thriomphe. </a:t>
            </a:r>
            <a:r>
              <a:rPr lang="de-DE" sz="800" dirty="0">
                <a:solidFill>
                  <a:schemeClr val="tx1"/>
                </a:solidFill>
                <a:latin typeface="Century Gothic" panose="020B0502020202020204" pitchFamily="34" charset="0"/>
              </a:rPr>
              <a:t>Online: </a:t>
            </a:r>
            <a:r>
              <a:rPr lang="de-DE" sz="800" dirty="0">
                <a:solidFill>
                  <a:schemeClr val="tx1"/>
                </a:solidFill>
                <a:latin typeface="Century Gothic" panose="020B0502020202020204" pitchFamily="34" charset="0"/>
                <a:hlinkClick r:id="rId17">
                  <a:extLst>
                    <a:ext uri="{A12FA001-AC4F-418D-AE19-62706E023703}">
                      <ahyp:hlinkClr xmlns="" xmlns:ahyp="http://schemas.microsoft.com/office/drawing/2018/hyperlinkcolor" val="tx"/>
                    </a:ext>
                  </a:extLst>
                </a:hlinkClick>
              </a:rPr>
              <a:t>https://www.paris360.de/urlaub-reisen/sehenswuerdigkeiten/triumphbogen</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en-US" sz="800" dirty="0">
                <a:solidFill>
                  <a:schemeClr val="tx1"/>
                </a:solidFill>
                <a:latin typeface="Century Gothic" panose="020B0502020202020204" pitchFamily="34" charset="0"/>
              </a:rPr>
              <a:t>Buckingham Palace. Online: </a:t>
            </a:r>
            <a:r>
              <a:rPr lang="en-US" sz="800" dirty="0">
                <a:solidFill>
                  <a:schemeClr val="tx1"/>
                </a:solidFill>
                <a:latin typeface="Century Gothic" panose="020B0502020202020204" pitchFamily="34" charset="0"/>
                <a:hlinkClick r:id="rId18">
                  <a:extLst>
                    <a:ext uri="{A12FA001-AC4F-418D-AE19-62706E023703}">
                      <ahyp:hlinkClr xmlns="" xmlns:ahyp="http://schemas.microsoft.com/office/drawing/2018/hyperlinkcolor" val="tx"/>
                    </a:ext>
                  </a:extLst>
                </a:hlinkClick>
              </a:rPr>
              <a:t>https://travel.sygic.com/de/poi/buckingham-palace-poi:440</a:t>
            </a:r>
            <a:r>
              <a:rPr lang="en-US" sz="800" dirty="0">
                <a:solidFill>
                  <a:schemeClr val="tx1"/>
                </a:solidFill>
                <a:latin typeface="Century Gothic" panose="020B0502020202020204" pitchFamily="34" charset="0"/>
              </a:rPr>
              <a:t> (13.10.2021) </a:t>
            </a:r>
            <a:endParaRPr lang="de-DE" sz="800" dirty="0">
              <a:solidFill>
                <a:schemeClr val="tx1"/>
              </a:solidFill>
              <a:latin typeface="Century Gothic" panose="020B0502020202020204" pitchFamily="34" charset="0"/>
            </a:endParaRPr>
          </a:p>
          <a:p>
            <a:pPr marL="114300" indent="0">
              <a:buNone/>
            </a:pPr>
            <a:endParaRPr lang="en-US" sz="800" dirty="0">
              <a:solidFill>
                <a:schemeClr val="tx1"/>
              </a:solidFill>
              <a:latin typeface="Century Gothic" panose="020B0502020202020204" pitchFamily="34" charset="0"/>
            </a:endParaRPr>
          </a:p>
          <a:p>
            <a:pPr marL="114300" indent="0">
              <a:buNone/>
            </a:pPr>
            <a:r>
              <a:rPr lang="de-DE" sz="800" dirty="0" err="1">
                <a:solidFill>
                  <a:schemeClr val="tx1"/>
                </a:solidFill>
                <a:latin typeface="Century Gothic" panose="020B0502020202020204" pitchFamily="34" charset="0"/>
              </a:rPr>
              <a:t>Bellut</a:t>
            </a:r>
            <a:r>
              <a:rPr lang="de-DE" sz="800" dirty="0">
                <a:solidFill>
                  <a:schemeClr val="tx1"/>
                </a:solidFill>
                <a:latin typeface="Century Gothic" panose="020B0502020202020204" pitchFamily="34" charset="0"/>
              </a:rPr>
              <a:t>, Dr. Thomas: Supreme Court – Streit um Trumps Finanzlagen. Online: </a:t>
            </a:r>
            <a:r>
              <a:rPr lang="de-DE" sz="800" dirty="0">
                <a:solidFill>
                  <a:schemeClr val="tx1"/>
                </a:solidFill>
                <a:latin typeface="Century Gothic" panose="020B0502020202020204" pitchFamily="34" charset="0"/>
                <a:hlinkClick r:id="rId19">
                  <a:extLst>
                    <a:ext uri="{A12FA001-AC4F-418D-AE19-62706E023703}">
                      <ahyp:hlinkClr xmlns="" xmlns:ahyp="http://schemas.microsoft.com/office/drawing/2018/hyperlinkcolor" val="tx"/>
                    </a:ext>
                  </a:extLst>
                </a:hlinkClick>
              </a:rPr>
              <a:t>https://www.zdf.de/nachrichten/heute/supreme-court-soll-entscheiden-streit-um-trumps-finanzunterlagen-100.html</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Krawczyk, Frank: Die besterhaltene Römertherme nördlich der Alpen – Römische Bauruine Badenweiler. Online: </a:t>
            </a:r>
            <a:r>
              <a:rPr lang="de-DE" sz="800" dirty="0">
                <a:solidFill>
                  <a:schemeClr val="tx1"/>
                </a:solidFill>
                <a:latin typeface="Century Gothic" panose="020B0502020202020204" pitchFamily="34" charset="0"/>
                <a:hlinkClick r:id="rId20">
                  <a:extLst>
                    <a:ext uri="{A12FA001-AC4F-418D-AE19-62706E023703}">
                      <ahyp:hlinkClr xmlns="" xmlns:ahyp="http://schemas.microsoft.com/office/drawing/2018/hyperlinkcolor" val="tx"/>
                    </a:ext>
                  </a:extLst>
                </a:hlinkClick>
              </a:rPr>
              <a:t>https://www.badruine-badenweiler.de/erlebnis-badruine/badruine/gebaeude</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Arnold, Patricia: Für die Römer war die Via </a:t>
            </a:r>
            <a:r>
              <a:rPr lang="de-DE" sz="800" dirty="0" err="1">
                <a:solidFill>
                  <a:schemeClr val="tx1"/>
                </a:solidFill>
                <a:latin typeface="Century Gothic" panose="020B0502020202020204" pitchFamily="34" charset="0"/>
              </a:rPr>
              <a:t>Appia</a:t>
            </a:r>
            <a:r>
              <a:rPr lang="de-DE" sz="800" dirty="0">
                <a:solidFill>
                  <a:schemeClr val="tx1"/>
                </a:solidFill>
                <a:latin typeface="Century Gothic" panose="020B0502020202020204" pitchFamily="34" charset="0"/>
              </a:rPr>
              <a:t> alles: Militärroute, Handelsweg, Pilgerpfad und der Highway des Wissens und der Ideen. Online: </a:t>
            </a:r>
            <a:r>
              <a:rPr lang="de-DE" sz="800" dirty="0">
                <a:solidFill>
                  <a:schemeClr val="tx1"/>
                </a:solidFill>
                <a:latin typeface="Century Gothic" panose="020B0502020202020204" pitchFamily="34" charset="0"/>
                <a:hlinkClick r:id="rId21">
                  <a:extLst>
                    <a:ext uri="{A12FA001-AC4F-418D-AE19-62706E023703}">
                      <ahyp:hlinkClr xmlns="" xmlns:ahyp="http://schemas.microsoft.com/office/drawing/2018/hyperlinkcolor" val="tx"/>
                    </a:ext>
                  </a:extLst>
                </a:hlinkClick>
              </a:rPr>
              <a:t>https://www.nzz.ch/feuilleton/von-rom-nach-brindisi-auf-der-via-appia-antica-ld.1481607</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Buhrow, Tom: Um 50 nach Christus - Claudius errichtet "Colonia </a:t>
            </a:r>
            <a:r>
              <a:rPr lang="de-DE" sz="800" dirty="0" err="1">
                <a:solidFill>
                  <a:schemeClr val="tx1"/>
                </a:solidFill>
                <a:latin typeface="Century Gothic" panose="020B0502020202020204" pitchFamily="34" charset="0"/>
              </a:rPr>
              <a:t>Agrippinensis</a:t>
            </a:r>
            <a:r>
              <a:rPr lang="de-DE" sz="800" dirty="0">
                <a:solidFill>
                  <a:schemeClr val="tx1"/>
                </a:solidFill>
                <a:latin typeface="Century Gothic" panose="020B0502020202020204" pitchFamily="34" charset="0"/>
              </a:rPr>
              <a:t>" (Köln). Online: </a:t>
            </a:r>
            <a:r>
              <a:rPr lang="de-DE" sz="800" dirty="0">
                <a:solidFill>
                  <a:schemeClr val="tx1"/>
                </a:solidFill>
                <a:latin typeface="Century Gothic" panose="020B0502020202020204" pitchFamily="34" charset="0"/>
                <a:hlinkClick r:id="rId22">
                  <a:extLst>
                    <a:ext uri="{A12FA001-AC4F-418D-AE19-62706E023703}">
                      <ahyp:hlinkClr xmlns="" xmlns:ahyp="http://schemas.microsoft.com/office/drawing/2018/hyperlinkcolor" val="tx"/>
                    </a:ext>
                  </a:extLst>
                </a:hlinkClick>
              </a:rPr>
              <a:t>https://www1.wdr.de/stichtag/claudius-colonia-agrippinensis-100.html</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Station 1A „Wohnen im antiken Rom - Villa vs. Mietshaus“. Online: </a:t>
            </a:r>
            <a:r>
              <a:rPr lang="de-DE" sz="800" dirty="0">
                <a:solidFill>
                  <a:schemeClr val="tx1"/>
                </a:solidFill>
                <a:latin typeface="Century Gothic" panose="020B0502020202020204" pitchFamily="34" charset="0"/>
                <a:hlinkClick r:id="rId23">
                  <a:extLst>
                    <a:ext uri="{A12FA001-AC4F-418D-AE19-62706E023703}">
                      <ahyp:hlinkClr xmlns="" xmlns:ahyp="http://schemas.microsoft.com/office/drawing/2018/hyperlinkcolor" val="tx"/>
                    </a:ext>
                  </a:extLst>
                </a:hlinkClick>
              </a:rPr>
              <a:t>https://oer.uni-leipzig.de/wp-content/files_mf/1549878568station1_wohnen_daslebenimantikenrom1.pdf</a:t>
            </a:r>
            <a:r>
              <a:rPr lang="de-DE" sz="800" dirty="0">
                <a:solidFill>
                  <a:schemeClr val="tx1"/>
                </a:solidFill>
                <a:latin typeface="Century Gothic" panose="020B0502020202020204" pitchFamily="34" charset="0"/>
              </a:rPr>
              <a:t> (06.11.2021) </a:t>
            </a:r>
          </a:p>
          <a:p>
            <a:pPr marL="114300" indent="0">
              <a:buNone/>
            </a:pPr>
            <a:endParaRPr lang="de-DE" sz="800" dirty="0">
              <a:solidFill>
                <a:schemeClr val="tx1"/>
              </a:solidFill>
              <a:latin typeface="Century Gothic" panose="020B0502020202020204" pitchFamily="34" charset="0"/>
            </a:endParaRPr>
          </a:p>
          <a:p>
            <a:pPr marL="114300" indent="0">
              <a:buNone/>
            </a:pPr>
            <a:r>
              <a:rPr lang="de-DE" sz="800" dirty="0">
                <a:solidFill>
                  <a:schemeClr val="tx1"/>
                </a:solidFill>
                <a:latin typeface="Century Gothic" panose="020B0502020202020204" pitchFamily="34" charset="0"/>
              </a:rPr>
              <a:t>Pries, Christoph: Aquädukte: Meisterwerke der römischen Baukunst. Online: </a:t>
            </a:r>
            <a:r>
              <a:rPr lang="de-DE" sz="800" dirty="0">
                <a:solidFill>
                  <a:schemeClr val="tx1"/>
                </a:solidFill>
                <a:latin typeface="Century Gothic" panose="020B0502020202020204" pitchFamily="34" charset="0"/>
                <a:hlinkClick r:id="rId24">
                  <a:extLst>
                    <a:ext uri="{A12FA001-AC4F-418D-AE19-62706E023703}">
                      <ahyp:hlinkClr xmlns="" xmlns:ahyp="http://schemas.microsoft.com/office/drawing/2018/hyperlinkcolor" val="tx"/>
                    </a:ext>
                  </a:extLst>
                </a:hlinkClick>
              </a:rPr>
              <a:t>https://www.lokalkompass.de/xanten/c-kultur/aquaedukte-meisterwerke-der-roemischen-baukunst_a607426</a:t>
            </a:r>
            <a:r>
              <a:rPr lang="de-DE" sz="800" dirty="0">
                <a:solidFill>
                  <a:schemeClr val="tx1"/>
                </a:solidFill>
                <a:latin typeface="Century Gothic" panose="020B0502020202020204" pitchFamily="34" charset="0"/>
              </a:rPr>
              <a:t> (06.11.2021) </a:t>
            </a:r>
          </a:p>
        </p:txBody>
      </p:sp>
    </p:spTree>
    <p:extLst>
      <p:ext uri="{BB962C8B-B14F-4D97-AF65-F5344CB8AC3E}">
        <p14:creationId xmlns:p14="http://schemas.microsoft.com/office/powerpoint/2010/main" val="1221243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8"/>
            <a:ext cx="8481060" cy="24457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953516"/>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ESSEN</a:t>
            </a:r>
          </a:p>
        </p:txBody>
      </p:sp>
      <p:sp>
        <p:nvSpPr>
          <p:cNvPr id="3" name="Textfeld 2"/>
          <p:cNvSpPr txBox="1"/>
          <p:nvPr/>
        </p:nvSpPr>
        <p:spPr>
          <a:xfrm>
            <a:off x="946297" y="1927882"/>
            <a:ext cx="7474689" cy="400110"/>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Was haben sich die Römer </a:t>
            </a:r>
            <a:r>
              <a:rPr lang="de-DE" sz="2000" b="1" dirty="0" err="1">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To</a:t>
            </a:r>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-Go geholt? </a:t>
            </a: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117257"/>
            <a:ext cx="8481060" cy="15746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373031"/>
            <a:ext cx="2360743" cy="5507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019733"/>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Panierter Fisch, Erbsen, Hamburger.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462095"/>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106078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5. Meenzer Abend im Bootshaus ·">
            <a:extLst>
              <a:ext uri="{FF2B5EF4-FFF2-40B4-BE49-F238E27FC236}">
                <a16:creationId xmlns="" xmlns:a16="http://schemas.microsoft.com/office/drawing/2014/main" id="{119D652A-436A-F743-BFDE-94A66E124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64" y="-83127"/>
            <a:ext cx="9538927" cy="5309754"/>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 xmlns:a16="http://schemas.microsoft.com/office/drawing/2014/main" id="{474C9073-F553-C74E-A130-6D0E8B5733AC}"/>
              </a:ext>
            </a:extLst>
          </p:cNvPr>
          <p:cNvSpPr/>
          <p:nvPr/>
        </p:nvSpPr>
        <p:spPr>
          <a:xfrm>
            <a:off x="-665019" y="-83126"/>
            <a:ext cx="10474036" cy="5481956"/>
          </a:xfrm>
          <a:prstGeom prst="rect">
            <a:avLst/>
          </a:prstGeom>
          <a:solidFill>
            <a:schemeClr val="bg1">
              <a:alpha val="68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Google Shape;1232;p23">
            <a:extLst>
              <a:ext uri="{FF2B5EF4-FFF2-40B4-BE49-F238E27FC236}">
                <a16:creationId xmlns="" xmlns:a16="http://schemas.microsoft.com/office/drawing/2014/main" id="{42D5A7BA-FCD3-6A4D-AA63-7CF41BF137B3}"/>
              </a:ext>
            </a:extLst>
          </p:cNvPr>
          <p:cNvSpPr txBox="1"/>
          <p:nvPr/>
        </p:nvSpPr>
        <p:spPr>
          <a:xfrm>
            <a:off x="774293" y="2216400"/>
            <a:ext cx="7595411" cy="710700"/>
          </a:xfrm>
          <a:prstGeom prst="rect">
            <a:avLst/>
          </a:prstGeom>
          <a:noFill/>
          <a:ln>
            <a:noFill/>
          </a:ln>
        </p:spPr>
        <p:txBody>
          <a:bodyPr spcFirstLastPara="1" wrap="square" lIns="91425" tIns="91425" rIns="91425" bIns="91425" anchor="t" anchorCtr="0">
            <a:noAutofit/>
          </a:bodyPr>
          <a:lstStyle/>
          <a:p>
            <a:pPr fontAlgn="base"/>
            <a:r>
              <a:rPr lang="de-DE" dirty="0">
                <a:latin typeface="Century Gothic" panose="020B0502020202020204" pitchFamily="34" charset="0"/>
                <a:ea typeface="Roboto"/>
                <a:cs typeface="Baloo Thambi" panose="03080902040302020200" pitchFamily="66" charset="77"/>
              </a:rPr>
              <a:t>Die Römer entwickelten eine großflächig verbreitete und einheitliche Mahlzeitenkultur (in zeitlicher und inhaltlicher Hinsicht). </a:t>
            </a:r>
          </a:p>
          <a:p>
            <a:pPr fontAlgn="base"/>
            <a:endParaRPr lang="de-DE" dirty="0">
              <a:latin typeface="Century Gothic" panose="020B0502020202020204" pitchFamily="34" charset="0"/>
              <a:ea typeface="Roboto"/>
              <a:cs typeface="Baloo Thambi" panose="03080902040302020200" pitchFamily="66" charset="77"/>
            </a:endParaRPr>
          </a:p>
          <a:p>
            <a:pPr fontAlgn="base"/>
            <a:r>
              <a:rPr lang="de-DE" dirty="0">
                <a:latin typeface="Century Gothic" panose="020B0502020202020204" pitchFamily="34" charset="0"/>
                <a:ea typeface="Roboto"/>
                <a:cs typeface="Baloo Thambi" panose="03080902040302020200" pitchFamily="66" charset="77"/>
              </a:rPr>
              <a:t>Geplant waren die Mahlzeiten folgendermaßen …</a:t>
            </a:r>
          </a:p>
          <a:p>
            <a:pPr fontAlgn="base"/>
            <a:endParaRPr lang="de-DE" dirty="0">
              <a:latin typeface="Century Gothic" panose="020B0502020202020204" pitchFamily="34" charset="0"/>
              <a:ea typeface="Roboto"/>
              <a:cs typeface="Baloo Thambi" panose="03080902040302020200" pitchFamily="66" charset="77"/>
            </a:endParaRPr>
          </a:p>
          <a:p>
            <a:pPr fontAlgn="base"/>
            <a:endParaRPr lang="de-DE" dirty="0">
              <a:latin typeface="Century Gothic" panose="020B0502020202020204" pitchFamily="34" charset="0"/>
              <a:ea typeface="Roboto"/>
              <a:cs typeface="Baloo Thambi" panose="03080902040302020200" pitchFamily="66" charset="77"/>
            </a:endParaRPr>
          </a:p>
        </p:txBody>
      </p:sp>
    </p:spTree>
    <p:extLst>
      <p:ext uri="{BB962C8B-B14F-4D97-AF65-F5344CB8AC3E}">
        <p14:creationId xmlns:p14="http://schemas.microsoft.com/office/powerpoint/2010/main" val="772055628"/>
      </p:ext>
    </p:extLst>
  </p:cSld>
  <p:clrMapOvr>
    <a:masterClrMapping/>
  </p:clrMapOvr>
  <p:transition spd="med">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5. Meenzer Abend im Bootshaus ·">
            <a:extLst>
              <a:ext uri="{FF2B5EF4-FFF2-40B4-BE49-F238E27FC236}">
                <a16:creationId xmlns="" xmlns:a16="http://schemas.microsoft.com/office/drawing/2014/main" id="{119D652A-436A-F743-BFDE-94A66E124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64" y="-83127"/>
            <a:ext cx="9538927" cy="5309754"/>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 xmlns:a16="http://schemas.microsoft.com/office/drawing/2014/main" id="{474C9073-F553-C74E-A130-6D0E8B5733AC}"/>
              </a:ext>
            </a:extLst>
          </p:cNvPr>
          <p:cNvSpPr/>
          <p:nvPr/>
        </p:nvSpPr>
        <p:spPr>
          <a:xfrm>
            <a:off x="-665018" y="-169228"/>
            <a:ext cx="10474036" cy="5481956"/>
          </a:xfrm>
          <a:prstGeom prst="rect">
            <a:avLst/>
          </a:prstGeom>
          <a:solidFill>
            <a:schemeClr val="bg1">
              <a:alpha val="68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oogle Shape;352;p41">
            <a:extLst>
              <a:ext uri="{FF2B5EF4-FFF2-40B4-BE49-F238E27FC236}">
                <a16:creationId xmlns="" xmlns:a16="http://schemas.microsoft.com/office/drawing/2014/main" id="{26CE5A3C-42E0-9547-95C6-7169AC3ABD3D}"/>
              </a:ext>
            </a:extLst>
          </p:cNvPr>
          <p:cNvSpPr/>
          <p:nvPr/>
        </p:nvSpPr>
        <p:spPr>
          <a:xfrm>
            <a:off x="321774" y="732697"/>
            <a:ext cx="2722708" cy="802791"/>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9;p23">
            <a:extLst>
              <a:ext uri="{FF2B5EF4-FFF2-40B4-BE49-F238E27FC236}">
                <a16:creationId xmlns="" xmlns:a16="http://schemas.microsoft.com/office/drawing/2014/main" id="{A28B83F7-98C7-E740-AD17-D4E56A1DC73A}"/>
              </a:ext>
            </a:extLst>
          </p:cNvPr>
          <p:cNvSpPr/>
          <p:nvPr/>
        </p:nvSpPr>
        <p:spPr>
          <a:xfrm>
            <a:off x="481719" y="875651"/>
            <a:ext cx="516990" cy="553036"/>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de-DE" sz="3000" b="1" dirty="0">
                <a:solidFill>
                  <a:schemeClr val="lt1"/>
                </a:solidFill>
                <a:latin typeface="Baloo Thambi" panose="03080902040302020200" pitchFamily="66" charset="77"/>
                <a:cs typeface="Baloo Thambi" panose="03080902040302020200" pitchFamily="66" charset="77"/>
                <a:sym typeface="Fira Sans Extra Condensed"/>
              </a:rPr>
              <a:t>1</a:t>
            </a:r>
            <a:endParaRPr sz="3000" dirty="0">
              <a:solidFill>
                <a:schemeClr val="lt1"/>
              </a:solidFill>
              <a:latin typeface="Baloo Thambi" panose="03080902040302020200" pitchFamily="66" charset="77"/>
              <a:cs typeface="Baloo Thambi" panose="03080902040302020200" pitchFamily="66" charset="77"/>
            </a:endParaRPr>
          </a:p>
        </p:txBody>
      </p:sp>
      <p:grpSp>
        <p:nvGrpSpPr>
          <p:cNvPr id="16" name="Google Shape;1230;p23">
            <a:extLst>
              <a:ext uri="{FF2B5EF4-FFF2-40B4-BE49-F238E27FC236}">
                <a16:creationId xmlns="" xmlns:a16="http://schemas.microsoft.com/office/drawing/2014/main" id="{3CA730CD-9470-5246-BDE5-0F544D2DC7F1}"/>
              </a:ext>
            </a:extLst>
          </p:cNvPr>
          <p:cNvGrpSpPr/>
          <p:nvPr/>
        </p:nvGrpSpPr>
        <p:grpSpPr>
          <a:xfrm>
            <a:off x="1047753" y="875651"/>
            <a:ext cx="1996728" cy="885000"/>
            <a:chOff x="-2172303" y="1487955"/>
            <a:chExt cx="3047105" cy="885000"/>
          </a:xfrm>
        </p:grpSpPr>
        <p:sp>
          <p:nvSpPr>
            <p:cNvPr id="17" name="Google Shape;1231;p23">
              <a:extLst>
                <a:ext uri="{FF2B5EF4-FFF2-40B4-BE49-F238E27FC236}">
                  <a16:creationId xmlns="" xmlns:a16="http://schemas.microsoft.com/office/drawing/2014/main" id="{0ACB94C3-34E1-4B4A-8FAF-60AB33E5AD3D}"/>
                </a:ext>
              </a:extLst>
            </p:cNvPr>
            <p:cNvSpPr txBox="1"/>
            <p:nvPr/>
          </p:nvSpPr>
          <p:spPr>
            <a:xfrm>
              <a:off x="-2172303" y="1487955"/>
              <a:ext cx="3047105"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de-DE"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Frühstück</a:t>
              </a:r>
              <a:endParaRPr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18" name="Google Shape;1232;p23">
              <a:extLst>
                <a:ext uri="{FF2B5EF4-FFF2-40B4-BE49-F238E27FC236}">
                  <a16:creationId xmlns="" xmlns:a16="http://schemas.microsoft.com/office/drawing/2014/main" id="{E447FB7D-C7CB-8949-A2BB-0A6A3DF87633}"/>
                </a:ext>
              </a:extLst>
            </p:cNvPr>
            <p:cNvSpPr txBox="1"/>
            <p:nvPr/>
          </p:nvSpPr>
          <p:spPr>
            <a:xfrm>
              <a:off x="-2172301" y="1662255"/>
              <a:ext cx="2513824" cy="71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dirty="0" err="1">
                  <a:latin typeface="Century Gothic" panose="020B0502020202020204" pitchFamily="34" charset="0"/>
                  <a:ea typeface="Roboto"/>
                  <a:cs typeface="Baloo Thambi" panose="03080902040302020200" pitchFamily="66" charset="77"/>
                  <a:sym typeface="Roboto"/>
                </a:rPr>
                <a:t>Lentaculum</a:t>
              </a:r>
              <a:endParaRPr dirty="0">
                <a:latin typeface="Century Gothic" panose="020B0502020202020204" pitchFamily="34" charset="0"/>
                <a:ea typeface="Roboto"/>
                <a:cs typeface="Baloo Thambi" panose="03080902040302020200" pitchFamily="66" charset="77"/>
                <a:sym typeface="Roboto"/>
              </a:endParaRPr>
            </a:p>
          </p:txBody>
        </p:sp>
      </p:grpSp>
      <p:sp>
        <p:nvSpPr>
          <p:cNvPr id="22" name="Google Shape;352;p41">
            <a:extLst>
              <a:ext uri="{FF2B5EF4-FFF2-40B4-BE49-F238E27FC236}">
                <a16:creationId xmlns="" xmlns:a16="http://schemas.microsoft.com/office/drawing/2014/main" id="{6807C937-73EC-0A44-B326-0D04B4BCFACB}"/>
              </a:ext>
            </a:extLst>
          </p:cNvPr>
          <p:cNvSpPr/>
          <p:nvPr/>
        </p:nvSpPr>
        <p:spPr>
          <a:xfrm>
            <a:off x="3210646" y="751462"/>
            <a:ext cx="2722708" cy="802791"/>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29;p23">
            <a:extLst>
              <a:ext uri="{FF2B5EF4-FFF2-40B4-BE49-F238E27FC236}">
                <a16:creationId xmlns="" xmlns:a16="http://schemas.microsoft.com/office/drawing/2014/main" id="{C02EB117-E4CC-E944-AA32-DE7BF1B74F13}"/>
              </a:ext>
            </a:extLst>
          </p:cNvPr>
          <p:cNvSpPr/>
          <p:nvPr/>
        </p:nvSpPr>
        <p:spPr>
          <a:xfrm>
            <a:off x="3381679" y="868594"/>
            <a:ext cx="51699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de-DE" sz="3000" b="1" dirty="0">
                <a:solidFill>
                  <a:schemeClr val="lt1"/>
                </a:solidFill>
                <a:latin typeface="Baloo Thambi" panose="03080902040302020200" pitchFamily="66" charset="77"/>
                <a:cs typeface="Baloo Thambi" panose="03080902040302020200" pitchFamily="66" charset="77"/>
                <a:sym typeface="Fira Sans Extra Condensed"/>
              </a:rPr>
              <a:t>2</a:t>
            </a:r>
            <a:endParaRPr sz="3000" dirty="0">
              <a:solidFill>
                <a:schemeClr val="lt1"/>
              </a:solidFill>
              <a:latin typeface="Baloo Thambi" panose="03080902040302020200" pitchFamily="66" charset="77"/>
              <a:cs typeface="Baloo Thambi" panose="03080902040302020200" pitchFamily="66" charset="77"/>
            </a:endParaRPr>
          </a:p>
        </p:txBody>
      </p:sp>
      <p:grpSp>
        <p:nvGrpSpPr>
          <p:cNvPr id="24" name="Google Shape;1230;p23">
            <a:extLst>
              <a:ext uri="{FF2B5EF4-FFF2-40B4-BE49-F238E27FC236}">
                <a16:creationId xmlns="" xmlns:a16="http://schemas.microsoft.com/office/drawing/2014/main" id="{B3C4B339-6B29-204F-8E52-C0F908952466}"/>
              </a:ext>
            </a:extLst>
          </p:cNvPr>
          <p:cNvGrpSpPr/>
          <p:nvPr/>
        </p:nvGrpSpPr>
        <p:grpSpPr>
          <a:xfrm>
            <a:off x="3936625" y="894416"/>
            <a:ext cx="1996728" cy="885000"/>
            <a:chOff x="-2172303" y="1487955"/>
            <a:chExt cx="3047105" cy="885000"/>
          </a:xfrm>
        </p:grpSpPr>
        <p:sp>
          <p:nvSpPr>
            <p:cNvPr id="25" name="Google Shape;1231;p23">
              <a:extLst>
                <a:ext uri="{FF2B5EF4-FFF2-40B4-BE49-F238E27FC236}">
                  <a16:creationId xmlns="" xmlns:a16="http://schemas.microsoft.com/office/drawing/2014/main" id="{96F24798-3990-A94C-885C-8E51105FB9AF}"/>
                </a:ext>
              </a:extLst>
            </p:cNvPr>
            <p:cNvSpPr txBox="1"/>
            <p:nvPr/>
          </p:nvSpPr>
          <p:spPr>
            <a:xfrm>
              <a:off x="-2172303" y="1487955"/>
              <a:ext cx="3047105"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de-DE"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Mittagessen</a:t>
              </a:r>
              <a:endParaRPr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26" name="Google Shape;1232;p23">
              <a:extLst>
                <a:ext uri="{FF2B5EF4-FFF2-40B4-BE49-F238E27FC236}">
                  <a16:creationId xmlns="" xmlns:a16="http://schemas.microsoft.com/office/drawing/2014/main" id="{05E34A05-537A-4F49-A43C-81414D9B3200}"/>
                </a:ext>
              </a:extLst>
            </p:cNvPr>
            <p:cNvSpPr txBox="1"/>
            <p:nvPr/>
          </p:nvSpPr>
          <p:spPr>
            <a:xfrm>
              <a:off x="-2172302" y="1662255"/>
              <a:ext cx="1817247" cy="71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dirty="0" err="1">
                  <a:latin typeface="Century Gothic" panose="020B0502020202020204" pitchFamily="34" charset="0"/>
                  <a:ea typeface="Roboto"/>
                  <a:cs typeface="Baloo Thambi" panose="03080902040302020200" pitchFamily="66" charset="77"/>
                  <a:sym typeface="Roboto"/>
                </a:rPr>
                <a:t>Prandium</a:t>
              </a:r>
              <a:endParaRPr dirty="0">
                <a:latin typeface="Century Gothic" panose="020B0502020202020204" pitchFamily="34" charset="0"/>
                <a:ea typeface="Roboto"/>
                <a:cs typeface="Baloo Thambi" panose="03080902040302020200" pitchFamily="66" charset="77"/>
                <a:sym typeface="Roboto"/>
              </a:endParaRPr>
            </a:p>
          </p:txBody>
        </p:sp>
      </p:grpSp>
      <p:sp>
        <p:nvSpPr>
          <p:cNvPr id="27" name="Google Shape;352;p41">
            <a:extLst>
              <a:ext uri="{FF2B5EF4-FFF2-40B4-BE49-F238E27FC236}">
                <a16:creationId xmlns="" xmlns:a16="http://schemas.microsoft.com/office/drawing/2014/main" id="{CE3F525E-6E7E-0F44-9714-CBE2A6DA0167}"/>
              </a:ext>
            </a:extLst>
          </p:cNvPr>
          <p:cNvSpPr/>
          <p:nvPr/>
        </p:nvSpPr>
        <p:spPr>
          <a:xfrm>
            <a:off x="6104387" y="751462"/>
            <a:ext cx="2722708" cy="802791"/>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29;p23">
            <a:extLst>
              <a:ext uri="{FF2B5EF4-FFF2-40B4-BE49-F238E27FC236}">
                <a16:creationId xmlns="" xmlns:a16="http://schemas.microsoft.com/office/drawing/2014/main" id="{F6976198-4D52-ED49-B1E3-534F8B8FA82F}"/>
              </a:ext>
            </a:extLst>
          </p:cNvPr>
          <p:cNvSpPr/>
          <p:nvPr/>
        </p:nvSpPr>
        <p:spPr>
          <a:xfrm>
            <a:off x="6232263" y="869653"/>
            <a:ext cx="51699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de-DE" sz="3000" b="1" dirty="0">
                <a:solidFill>
                  <a:schemeClr val="lt1"/>
                </a:solidFill>
                <a:latin typeface="Baloo Thambi" panose="03080902040302020200" pitchFamily="66" charset="77"/>
                <a:cs typeface="Baloo Thambi" panose="03080902040302020200" pitchFamily="66" charset="77"/>
                <a:sym typeface="Fira Sans Extra Condensed"/>
              </a:rPr>
              <a:t>3</a:t>
            </a:r>
            <a:endParaRPr sz="3000" dirty="0">
              <a:solidFill>
                <a:schemeClr val="lt1"/>
              </a:solidFill>
              <a:latin typeface="Baloo Thambi" panose="03080902040302020200" pitchFamily="66" charset="77"/>
              <a:cs typeface="Baloo Thambi" panose="03080902040302020200" pitchFamily="66" charset="77"/>
            </a:endParaRPr>
          </a:p>
        </p:txBody>
      </p:sp>
      <p:grpSp>
        <p:nvGrpSpPr>
          <p:cNvPr id="29" name="Google Shape;1230;p23">
            <a:extLst>
              <a:ext uri="{FF2B5EF4-FFF2-40B4-BE49-F238E27FC236}">
                <a16:creationId xmlns="" xmlns:a16="http://schemas.microsoft.com/office/drawing/2014/main" id="{3A24D1E4-AB06-3349-AEF1-257CFB4071C5}"/>
              </a:ext>
            </a:extLst>
          </p:cNvPr>
          <p:cNvGrpSpPr/>
          <p:nvPr/>
        </p:nvGrpSpPr>
        <p:grpSpPr>
          <a:xfrm>
            <a:off x="6830366" y="894416"/>
            <a:ext cx="1996728" cy="885000"/>
            <a:chOff x="-2172303" y="1487955"/>
            <a:chExt cx="3047105" cy="885000"/>
          </a:xfrm>
        </p:grpSpPr>
        <p:sp>
          <p:nvSpPr>
            <p:cNvPr id="30" name="Google Shape;1231;p23">
              <a:extLst>
                <a:ext uri="{FF2B5EF4-FFF2-40B4-BE49-F238E27FC236}">
                  <a16:creationId xmlns="" xmlns:a16="http://schemas.microsoft.com/office/drawing/2014/main" id="{C9E013AE-B41A-0F4D-AB2B-4F034DC64886}"/>
                </a:ext>
              </a:extLst>
            </p:cNvPr>
            <p:cNvSpPr txBox="1"/>
            <p:nvPr/>
          </p:nvSpPr>
          <p:spPr>
            <a:xfrm>
              <a:off x="-2172303" y="1487955"/>
              <a:ext cx="3047105"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de-DE"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Abendessen</a:t>
              </a:r>
              <a:endParaRPr sz="28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31" name="Google Shape;1232;p23">
              <a:extLst>
                <a:ext uri="{FF2B5EF4-FFF2-40B4-BE49-F238E27FC236}">
                  <a16:creationId xmlns="" xmlns:a16="http://schemas.microsoft.com/office/drawing/2014/main" id="{42D5A7BA-FCD3-6A4D-AA63-7CF41BF137B3}"/>
                </a:ext>
              </a:extLst>
            </p:cNvPr>
            <p:cNvSpPr txBox="1"/>
            <p:nvPr/>
          </p:nvSpPr>
          <p:spPr>
            <a:xfrm>
              <a:off x="-2172302" y="1662255"/>
              <a:ext cx="1817247" cy="71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dirty="0" err="1">
                  <a:latin typeface="Century Gothic" panose="020B0502020202020204" pitchFamily="34" charset="0"/>
                  <a:ea typeface="Roboto"/>
                  <a:cs typeface="Baloo Thambi" panose="03080902040302020200" pitchFamily="66" charset="77"/>
                  <a:sym typeface="Roboto"/>
                </a:rPr>
                <a:t>Cena</a:t>
              </a:r>
              <a:endParaRPr dirty="0">
                <a:latin typeface="Century Gothic" panose="020B0502020202020204" pitchFamily="34" charset="0"/>
                <a:ea typeface="Roboto"/>
                <a:cs typeface="Baloo Thambi" panose="03080902040302020200" pitchFamily="66" charset="77"/>
                <a:sym typeface="Roboto"/>
              </a:endParaRPr>
            </a:p>
          </p:txBody>
        </p:sp>
      </p:grpSp>
      <p:sp>
        <p:nvSpPr>
          <p:cNvPr id="2" name="Abgerundetes Rechteck 1">
            <a:extLst>
              <a:ext uri="{FF2B5EF4-FFF2-40B4-BE49-F238E27FC236}">
                <a16:creationId xmlns="" xmlns:a16="http://schemas.microsoft.com/office/drawing/2014/main" id="{D82A4A98-DBAA-904B-82EE-AF7D96B42C87}"/>
              </a:ext>
            </a:extLst>
          </p:cNvPr>
          <p:cNvSpPr/>
          <p:nvPr/>
        </p:nvSpPr>
        <p:spPr>
          <a:xfrm>
            <a:off x="320999" y="1680089"/>
            <a:ext cx="2722708" cy="2480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Abgerundetes Rechteck 20">
            <a:extLst>
              <a:ext uri="{FF2B5EF4-FFF2-40B4-BE49-F238E27FC236}">
                <a16:creationId xmlns="" xmlns:a16="http://schemas.microsoft.com/office/drawing/2014/main" id="{3AF85C49-A92E-004B-AA7D-BD96B6223CCE}"/>
              </a:ext>
            </a:extLst>
          </p:cNvPr>
          <p:cNvSpPr/>
          <p:nvPr/>
        </p:nvSpPr>
        <p:spPr>
          <a:xfrm>
            <a:off x="3204426" y="1671061"/>
            <a:ext cx="2728927" cy="2480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Abgerundetes Rechteck 32">
            <a:extLst>
              <a:ext uri="{FF2B5EF4-FFF2-40B4-BE49-F238E27FC236}">
                <a16:creationId xmlns="" xmlns:a16="http://schemas.microsoft.com/office/drawing/2014/main" id="{C04480BA-77E2-4641-B832-CC24349C1B03}"/>
              </a:ext>
            </a:extLst>
          </p:cNvPr>
          <p:cNvSpPr/>
          <p:nvPr/>
        </p:nvSpPr>
        <p:spPr>
          <a:xfrm>
            <a:off x="6104387" y="1638375"/>
            <a:ext cx="2728927" cy="2480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Google Shape;1232;p23">
            <a:extLst>
              <a:ext uri="{FF2B5EF4-FFF2-40B4-BE49-F238E27FC236}">
                <a16:creationId xmlns="" xmlns:a16="http://schemas.microsoft.com/office/drawing/2014/main" id="{65A8B95E-2A8E-574B-812D-B8744281A0AF}"/>
              </a:ext>
            </a:extLst>
          </p:cNvPr>
          <p:cNvSpPr txBox="1"/>
          <p:nvPr/>
        </p:nvSpPr>
        <p:spPr>
          <a:xfrm>
            <a:off x="6284954" y="1779416"/>
            <a:ext cx="2213311" cy="710700"/>
          </a:xfrm>
          <a:prstGeom prst="rect">
            <a:avLst/>
          </a:prstGeom>
          <a:noFill/>
          <a:ln>
            <a:noFill/>
          </a:ln>
        </p:spPr>
        <p:txBody>
          <a:bodyPr spcFirstLastPara="1" wrap="square" lIns="91425" tIns="91425" rIns="91425" bIns="91425" anchor="t" anchorCtr="0">
            <a:noAutofit/>
          </a:bodyPr>
          <a:lstStyle/>
          <a:p>
            <a:r>
              <a:rPr lang="de-DE" b="1" dirty="0">
                <a:latin typeface="Century Gothic" panose="020B0502020202020204" pitchFamily="34" charset="0"/>
                <a:ea typeface="Roboto"/>
                <a:cs typeface="Baloo Thambi" panose="03080902040302020200" pitchFamily="66" charset="77"/>
                <a:sym typeface="Roboto"/>
              </a:rPr>
              <a:t>Gebratenes, Gekochtes</a:t>
            </a:r>
          </a:p>
          <a:p>
            <a:endParaRPr lang="de-DE" b="1" dirty="0">
              <a:latin typeface="Century Gothic" panose="020B0502020202020204" pitchFamily="34" charset="0"/>
              <a:ea typeface="Roboto"/>
              <a:cs typeface="Baloo Thambi" panose="03080902040302020200" pitchFamily="66" charset="77"/>
              <a:sym typeface="Roboto"/>
            </a:endParaRPr>
          </a:p>
          <a:p>
            <a:pPr marL="285750" lvl="0" indent="-285750">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Getreidebrei mit Eiern, Käse, Honig </a:t>
            </a:r>
          </a:p>
          <a:p>
            <a:pPr marL="285750" lvl="0" indent="-285750">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Gemüse </a:t>
            </a:r>
          </a:p>
          <a:p>
            <a:pPr marL="285750" lvl="0" indent="-285750">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Pökelfleisch, Schinken, Schweinskopf, Fisch  </a:t>
            </a:r>
          </a:p>
          <a:p>
            <a:endParaRPr lang="de-DE" dirty="0">
              <a:latin typeface="Century Gothic" panose="020B0502020202020204" pitchFamily="34" charset="0"/>
              <a:ea typeface="Roboto"/>
              <a:cs typeface="Baloo Thambi" panose="03080902040302020200" pitchFamily="66" charset="77"/>
              <a:sym typeface="Roboto"/>
            </a:endParaRPr>
          </a:p>
        </p:txBody>
      </p:sp>
      <p:sp>
        <p:nvSpPr>
          <p:cNvPr id="35" name="Google Shape;1232;p23">
            <a:extLst>
              <a:ext uri="{FF2B5EF4-FFF2-40B4-BE49-F238E27FC236}">
                <a16:creationId xmlns="" xmlns:a16="http://schemas.microsoft.com/office/drawing/2014/main" id="{80EAE061-88D9-0D4A-8924-96E8F3C32C4B}"/>
              </a:ext>
            </a:extLst>
          </p:cNvPr>
          <p:cNvSpPr txBox="1"/>
          <p:nvPr/>
        </p:nvSpPr>
        <p:spPr>
          <a:xfrm>
            <a:off x="320999" y="4301029"/>
            <a:ext cx="8506095" cy="710700"/>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pPr>
            <a:r>
              <a:rPr lang="de-DE" b="1" dirty="0">
                <a:latin typeface="Century Gothic" panose="020B0502020202020204" pitchFamily="34" charset="0"/>
                <a:ea typeface="Roboto"/>
                <a:cs typeface="Baloo Thambi" panose="03080902040302020200" pitchFamily="66" charset="77"/>
                <a:sym typeface="Roboto"/>
              </a:rPr>
              <a:t>Je reicher die Person, desto mehr Speisen gab es zu den Mahlzeiten. </a:t>
            </a:r>
          </a:p>
          <a:p>
            <a:pPr lvl="0" rtl="0">
              <a:spcBef>
                <a:spcPts val="0"/>
              </a:spcBef>
              <a:spcAft>
                <a:spcPts val="0"/>
              </a:spcAft>
            </a:pPr>
            <a:endParaRPr lang="de-DE" dirty="0">
              <a:latin typeface="Century Gothic" panose="020B0502020202020204" pitchFamily="34" charset="0"/>
              <a:ea typeface="Roboto"/>
              <a:cs typeface="Baloo Thambi" panose="03080902040302020200" pitchFamily="66" charset="77"/>
              <a:sym typeface="Roboto"/>
            </a:endParaRPr>
          </a:p>
        </p:txBody>
      </p:sp>
      <p:sp>
        <p:nvSpPr>
          <p:cNvPr id="20" name="Google Shape;1232;p23">
            <a:extLst>
              <a:ext uri="{FF2B5EF4-FFF2-40B4-BE49-F238E27FC236}">
                <a16:creationId xmlns="" xmlns:a16="http://schemas.microsoft.com/office/drawing/2014/main" id="{A31D4102-EC08-CE49-9AB3-70EFF1DDC27B}"/>
              </a:ext>
            </a:extLst>
          </p:cNvPr>
          <p:cNvSpPr txBox="1"/>
          <p:nvPr/>
        </p:nvSpPr>
        <p:spPr>
          <a:xfrm>
            <a:off x="3309573" y="1779416"/>
            <a:ext cx="2213311" cy="1833844"/>
          </a:xfrm>
          <a:prstGeom prst="rect">
            <a:avLst/>
          </a:prstGeom>
          <a:noFill/>
          <a:ln>
            <a:noFill/>
          </a:ln>
        </p:spPr>
        <p:txBody>
          <a:bodyPr spcFirstLastPara="1" wrap="square" lIns="91425" tIns="91425" rIns="91425" bIns="91425" anchor="t" anchorCtr="0">
            <a:noAutofit/>
          </a:bodyPr>
          <a:lstStyle/>
          <a:p>
            <a:pPr lvl="0" rtl="0">
              <a:spcBef>
                <a:spcPts val="0"/>
              </a:spcBef>
              <a:spcAft>
                <a:spcPts val="0"/>
              </a:spcAft>
            </a:pPr>
            <a:r>
              <a:rPr lang="de-DE" b="1" dirty="0">
                <a:latin typeface="Century Gothic" panose="020B0502020202020204" pitchFamily="34" charset="0"/>
                <a:ea typeface="Roboto"/>
                <a:cs typeface="Baloo Thambi" panose="03080902040302020200" pitchFamily="66" charset="77"/>
                <a:sym typeface="Roboto"/>
              </a:rPr>
              <a:t>Kalte Speisen </a:t>
            </a:r>
          </a:p>
          <a:p>
            <a:pPr lvl="0" rtl="0">
              <a:spcBef>
                <a:spcPts val="0"/>
              </a:spcBef>
              <a:spcAft>
                <a:spcPts val="0"/>
              </a:spcAft>
            </a:pPr>
            <a:endParaRPr lang="de-DE" b="1" dirty="0">
              <a:latin typeface="Century Gothic" panose="020B0502020202020204" pitchFamily="34" charset="0"/>
              <a:ea typeface="Roboto"/>
              <a:cs typeface="Baloo Thambi" panose="03080902040302020200" pitchFamily="66" charset="77"/>
              <a:sym typeface="Roboto"/>
            </a:endParaRPr>
          </a:p>
          <a:p>
            <a:pPr marL="285750" lvl="0" indent="-285750" rtl="0">
              <a:spcBef>
                <a:spcPts val="0"/>
              </a:spcBef>
              <a:spcAft>
                <a:spcPts val="0"/>
              </a:spcAft>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Käse, Feigen Oliven, Nüsse </a:t>
            </a:r>
          </a:p>
          <a:p>
            <a:pPr marL="285750" lvl="0" indent="-285750" rtl="0">
              <a:spcBef>
                <a:spcPts val="0"/>
              </a:spcBef>
              <a:spcAft>
                <a:spcPts val="0"/>
              </a:spcAft>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Gemüse, Eier, Pilze </a:t>
            </a:r>
          </a:p>
          <a:p>
            <a:pPr lvl="0" rtl="0">
              <a:spcBef>
                <a:spcPts val="0"/>
              </a:spcBef>
              <a:spcAft>
                <a:spcPts val="0"/>
              </a:spcAft>
            </a:pPr>
            <a:endParaRPr lang="de-DE" dirty="0">
              <a:latin typeface="Century Gothic" panose="020B0502020202020204" pitchFamily="34" charset="0"/>
              <a:ea typeface="Roboto"/>
              <a:cs typeface="Baloo Thambi" panose="03080902040302020200" pitchFamily="66" charset="77"/>
              <a:sym typeface="Roboto"/>
            </a:endParaRPr>
          </a:p>
          <a:p>
            <a:pPr lvl="0" rtl="0">
              <a:spcBef>
                <a:spcPts val="0"/>
              </a:spcBef>
              <a:spcAft>
                <a:spcPts val="0"/>
              </a:spcAft>
            </a:pPr>
            <a:r>
              <a:rPr lang="de-DE" dirty="0">
                <a:latin typeface="Century Gothic" panose="020B0502020202020204" pitchFamily="34" charset="0"/>
                <a:ea typeface="Roboto"/>
                <a:cs typeface="Baloo Thambi" panose="03080902040302020200" pitchFamily="66" charset="77"/>
                <a:sym typeface="Roboto"/>
              </a:rPr>
              <a:t>oder aufgewärmte Speisen vom </a:t>
            </a:r>
            <a:r>
              <a:rPr lang="de-DE" dirty="0" err="1">
                <a:latin typeface="Century Gothic" panose="020B0502020202020204" pitchFamily="34" charset="0"/>
                <a:ea typeface="Roboto"/>
                <a:cs typeface="Baloo Thambi" panose="03080902040302020200" pitchFamily="66" charset="77"/>
                <a:sym typeface="Roboto"/>
              </a:rPr>
              <a:t>Cena</a:t>
            </a:r>
            <a:r>
              <a:rPr lang="de-DE" dirty="0">
                <a:latin typeface="Century Gothic" panose="020B0502020202020204" pitchFamily="34" charset="0"/>
                <a:ea typeface="Roboto"/>
                <a:cs typeface="Baloo Thambi" panose="03080902040302020200" pitchFamily="66" charset="77"/>
                <a:sym typeface="Roboto"/>
              </a:rPr>
              <a:t> </a:t>
            </a:r>
          </a:p>
        </p:txBody>
      </p:sp>
      <p:sp>
        <p:nvSpPr>
          <p:cNvPr id="36" name="Google Shape;1232;p23">
            <a:extLst>
              <a:ext uri="{FF2B5EF4-FFF2-40B4-BE49-F238E27FC236}">
                <a16:creationId xmlns="" xmlns:a16="http://schemas.microsoft.com/office/drawing/2014/main" id="{F9DDE218-60F4-B947-95A5-872C52B10261}"/>
              </a:ext>
            </a:extLst>
          </p:cNvPr>
          <p:cNvSpPr txBox="1"/>
          <p:nvPr/>
        </p:nvSpPr>
        <p:spPr>
          <a:xfrm>
            <a:off x="475464" y="1779416"/>
            <a:ext cx="2213311" cy="1833844"/>
          </a:xfrm>
          <a:prstGeom prst="rect">
            <a:avLst/>
          </a:prstGeom>
          <a:noFill/>
          <a:ln>
            <a:noFill/>
          </a:ln>
        </p:spPr>
        <p:txBody>
          <a:bodyPr spcFirstLastPara="1" wrap="square" lIns="91425" tIns="91425" rIns="91425" bIns="91425" anchor="t" anchorCtr="0">
            <a:noAutofit/>
          </a:bodyPr>
          <a:lstStyle/>
          <a:p>
            <a:pPr lvl="0" rtl="0">
              <a:spcBef>
                <a:spcPts val="0"/>
              </a:spcBef>
              <a:spcAft>
                <a:spcPts val="0"/>
              </a:spcAft>
            </a:pPr>
            <a:endParaRPr lang="de-DE" b="1" dirty="0">
              <a:latin typeface="Century Gothic" panose="020B0502020202020204" pitchFamily="34" charset="0"/>
              <a:ea typeface="Roboto"/>
              <a:cs typeface="Baloo Thambi" panose="03080902040302020200" pitchFamily="66" charset="77"/>
              <a:sym typeface="Roboto"/>
            </a:endParaRPr>
          </a:p>
          <a:p>
            <a:pPr lvl="0" rtl="0">
              <a:spcBef>
                <a:spcPts val="0"/>
              </a:spcBef>
              <a:spcAft>
                <a:spcPts val="0"/>
              </a:spcAft>
            </a:pPr>
            <a:endParaRPr lang="de-DE" b="1" dirty="0">
              <a:latin typeface="Century Gothic" panose="020B0502020202020204" pitchFamily="34" charset="0"/>
              <a:ea typeface="Roboto"/>
              <a:cs typeface="Baloo Thambi" panose="03080902040302020200" pitchFamily="66" charset="77"/>
              <a:sym typeface="Roboto"/>
            </a:endParaRPr>
          </a:p>
          <a:p>
            <a:pPr marL="285750" lvl="0" indent="-285750" rtl="0">
              <a:spcBef>
                <a:spcPts val="0"/>
              </a:spcBef>
              <a:spcAft>
                <a:spcPts val="0"/>
              </a:spcAft>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Brotartige Fladen mit etwas Salz (auch mit Eier, Käse, Honig) </a:t>
            </a:r>
          </a:p>
          <a:p>
            <a:pPr marL="285750" lvl="0" indent="-285750" rtl="0">
              <a:spcBef>
                <a:spcPts val="0"/>
              </a:spcBef>
              <a:spcAft>
                <a:spcPts val="0"/>
              </a:spcAft>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Milch </a:t>
            </a:r>
          </a:p>
          <a:p>
            <a:pPr marL="285750" lvl="0" indent="-285750" rtl="0">
              <a:spcBef>
                <a:spcPts val="0"/>
              </a:spcBef>
              <a:spcAft>
                <a:spcPts val="0"/>
              </a:spcAft>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Obst </a:t>
            </a:r>
          </a:p>
          <a:p>
            <a:pPr marL="285750" lvl="0" indent="-285750" rtl="0">
              <a:spcBef>
                <a:spcPts val="0"/>
              </a:spcBef>
              <a:spcAft>
                <a:spcPts val="0"/>
              </a:spcAft>
              <a:buFont typeface="Arial" panose="020B0604020202020204" pitchFamily="34" charset="0"/>
              <a:buChar char="•"/>
            </a:pPr>
            <a:r>
              <a:rPr lang="de-DE" dirty="0">
                <a:latin typeface="Century Gothic" panose="020B0502020202020204" pitchFamily="34" charset="0"/>
                <a:ea typeface="Roboto"/>
                <a:cs typeface="Baloo Thambi" panose="03080902040302020200" pitchFamily="66" charset="77"/>
                <a:sym typeface="Roboto"/>
              </a:rPr>
              <a:t>Kräuterkäse</a:t>
            </a:r>
          </a:p>
        </p:txBody>
      </p:sp>
    </p:spTree>
    <p:extLst>
      <p:ext uri="{BB962C8B-B14F-4D97-AF65-F5344CB8AC3E}">
        <p14:creationId xmlns:p14="http://schemas.microsoft.com/office/powerpoint/2010/main" val="311054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9"/>
          <p:cNvSpPr/>
          <p:nvPr/>
        </p:nvSpPr>
        <p:spPr>
          <a:xfrm>
            <a:off x="1588374" y="1167036"/>
            <a:ext cx="6141814" cy="2607312"/>
          </a:xfrm>
          <a:custGeom>
            <a:avLst/>
            <a:gdLst/>
            <a:ahLst/>
            <a:cxnLst/>
            <a:rect l="l" t="t" r="r" b="b"/>
            <a:pathLst>
              <a:path w="300269" h="130673" extrusionOk="0">
                <a:moveTo>
                  <a:pt x="0" y="10426"/>
                </a:moveTo>
                <a:lnTo>
                  <a:pt x="300269" y="0"/>
                </a:lnTo>
                <a:lnTo>
                  <a:pt x="287410" y="130673"/>
                </a:lnTo>
                <a:lnTo>
                  <a:pt x="15986" y="127197"/>
                </a:lnTo>
                <a:close/>
              </a:path>
            </a:pathLst>
          </a:custGeom>
          <a:solidFill>
            <a:schemeClr val="lt2"/>
          </a:solidFill>
          <a:ln w="152400" cap="flat" cmpd="sng">
            <a:solidFill>
              <a:schemeClr val="lt2"/>
            </a:solidFill>
            <a:prstDash val="solid"/>
            <a:round/>
            <a:headEnd type="none" w="med" len="med"/>
            <a:tailEnd type="none" w="med" len="med"/>
          </a:ln>
        </p:spPr>
        <p:txBody>
          <a:bodyPr/>
          <a:lstStyle/>
          <a:p>
            <a:endParaRPr lang="de-DE" sz="1100" dirty="0"/>
          </a:p>
        </p:txBody>
      </p:sp>
      <p:sp>
        <p:nvSpPr>
          <p:cNvPr id="1885" name="Google Shape;1885;p29"/>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sz="4000" dirty="0">
                <a:solidFill>
                  <a:schemeClr val="tx1">
                    <a:lumMod val="85000"/>
                    <a:lumOff val="15000"/>
                  </a:schemeClr>
                </a:solidFill>
                <a:latin typeface="Baloo Thambi" panose="03080902040302020200" pitchFamily="66" charset="77"/>
                <a:cs typeface="Baloo Thambi" panose="03080902040302020200" pitchFamily="66" charset="77"/>
              </a:rPr>
              <a:t> BEDEUTUNG VON WEIN</a:t>
            </a:r>
            <a:endParaRPr sz="4000" dirty="0">
              <a:solidFill>
                <a:schemeClr val="tx1">
                  <a:lumMod val="85000"/>
                  <a:lumOff val="15000"/>
                </a:schemeClr>
              </a:solidFill>
              <a:latin typeface="Baloo Thambi" panose="03080902040302020200" pitchFamily="66" charset="77"/>
              <a:cs typeface="Baloo Thambi" panose="03080902040302020200" pitchFamily="66" charset="77"/>
            </a:endParaRPr>
          </a:p>
        </p:txBody>
      </p:sp>
      <p:grpSp>
        <p:nvGrpSpPr>
          <p:cNvPr id="1886" name="Google Shape;1886;p29"/>
          <p:cNvGrpSpPr/>
          <p:nvPr/>
        </p:nvGrpSpPr>
        <p:grpSpPr>
          <a:xfrm>
            <a:off x="663420" y="1332221"/>
            <a:ext cx="2370965" cy="1102338"/>
            <a:chOff x="1390865" y="1476825"/>
            <a:chExt cx="1487700" cy="1225200"/>
          </a:xfrm>
        </p:grpSpPr>
        <p:sp>
          <p:nvSpPr>
            <p:cNvPr id="1887" name="Google Shape;1887;p29"/>
            <p:cNvSpPr/>
            <p:nvPr/>
          </p:nvSpPr>
          <p:spPr>
            <a:xfrm>
              <a:off x="1390865" y="1476825"/>
              <a:ext cx="1487700" cy="1225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sp>
          <p:nvSpPr>
            <p:cNvPr id="1889" name="Google Shape;1889;p29"/>
            <p:cNvSpPr txBox="1"/>
            <p:nvPr/>
          </p:nvSpPr>
          <p:spPr>
            <a:xfrm>
              <a:off x="1428539" y="1476825"/>
              <a:ext cx="1412350" cy="85462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de-DE" sz="1800" b="1" dirty="0">
                  <a:solidFill>
                    <a:schemeClr val="lt1"/>
                  </a:solidFill>
                  <a:latin typeface="Baloo Thambi" panose="03080902040302020200" pitchFamily="66" charset="77"/>
                  <a:ea typeface="Fira Sans Extra Condensed"/>
                  <a:cs typeface="Baloo Thambi" panose="03080902040302020200" pitchFamily="66" charset="77"/>
                  <a:sym typeface="Fira Sans Extra Condensed"/>
                </a:rPr>
                <a:t>„In </a:t>
              </a:r>
              <a:r>
                <a:rPr lang="de-DE" sz="1800" b="1" dirty="0" err="1">
                  <a:solidFill>
                    <a:schemeClr val="lt1"/>
                  </a:solidFill>
                  <a:latin typeface="Baloo Thambi" panose="03080902040302020200" pitchFamily="66" charset="77"/>
                  <a:ea typeface="Fira Sans Extra Condensed"/>
                  <a:cs typeface="Baloo Thambi" panose="03080902040302020200" pitchFamily="66" charset="77"/>
                  <a:sym typeface="Fira Sans Extra Condensed"/>
                </a:rPr>
                <a:t>vino</a:t>
              </a:r>
              <a:r>
                <a:rPr lang="de-DE" sz="1800" b="1" dirty="0">
                  <a:solidFill>
                    <a:schemeClr val="lt1"/>
                  </a:solidFill>
                  <a:latin typeface="Baloo Thambi" panose="03080902040302020200" pitchFamily="66" charset="77"/>
                  <a:ea typeface="Fira Sans Extra Condensed"/>
                  <a:cs typeface="Baloo Thambi" panose="03080902040302020200" pitchFamily="66" charset="77"/>
                  <a:sym typeface="Fira Sans Extra Condensed"/>
                </a:rPr>
                <a:t> veritas“</a:t>
              </a:r>
              <a:endParaRPr sz="1800" b="1" dirty="0">
                <a:solidFill>
                  <a:schemeClr val="lt1"/>
                </a:solidFill>
                <a:latin typeface="Baloo Thambi" panose="03080902040302020200" pitchFamily="66" charset="77"/>
                <a:ea typeface="Fira Sans Extra Condensed"/>
                <a:cs typeface="Baloo Thambi" panose="03080902040302020200" pitchFamily="66" charset="77"/>
                <a:sym typeface="Fira Sans Extra Condensed"/>
              </a:endParaRPr>
            </a:p>
          </p:txBody>
        </p:sp>
      </p:grpSp>
      <p:sp>
        <p:nvSpPr>
          <p:cNvPr id="1891" name="Google Shape;1891;p29"/>
          <p:cNvSpPr/>
          <p:nvPr/>
        </p:nvSpPr>
        <p:spPr>
          <a:xfrm>
            <a:off x="1630083" y="1571114"/>
            <a:ext cx="58309" cy="45719"/>
          </a:xfrm>
          <a:custGeom>
            <a:avLst/>
            <a:gdLst/>
            <a:ahLst/>
            <a:cxnLst/>
            <a:rect l="l" t="t" r="r" b="b"/>
            <a:pathLst>
              <a:path w="512" h="312" extrusionOk="0">
                <a:moveTo>
                  <a:pt x="237" y="1"/>
                </a:moveTo>
                <a:cubicBezTo>
                  <a:pt x="165" y="1"/>
                  <a:pt x="98" y="18"/>
                  <a:pt x="68" y="52"/>
                </a:cubicBezTo>
                <a:cubicBezTo>
                  <a:pt x="0" y="136"/>
                  <a:pt x="72" y="251"/>
                  <a:pt x="153" y="293"/>
                </a:cubicBezTo>
                <a:cubicBezTo>
                  <a:pt x="178" y="306"/>
                  <a:pt x="213" y="312"/>
                  <a:pt x="251" y="312"/>
                </a:cubicBezTo>
                <a:cubicBezTo>
                  <a:pt x="367" y="312"/>
                  <a:pt x="511" y="254"/>
                  <a:pt x="495" y="136"/>
                </a:cubicBezTo>
                <a:cubicBezTo>
                  <a:pt x="483" y="52"/>
                  <a:pt x="356" y="5"/>
                  <a:pt x="237" y="1"/>
                </a:cubicBezTo>
                <a:close/>
              </a:path>
            </a:pathLst>
          </a:custGeom>
          <a:solidFill>
            <a:srgbClr val="FCB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grpSp>
        <p:nvGrpSpPr>
          <p:cNvPr id="1897" name="Google Shape;1897;p29"/>
          <p:cNvGrpSpPr/>
          <p:nvPr/>
        </p:nvGrpSpPr>
        <p:grpSpPr>
          <a:xfrm>
            <a:off x="5920777" y="1332221"/>
            <a:ext cx="2520408" cy="1102338"/>
            <a:chOff x="6153690" y="1220550"/>
            <a:chExt cx="1487700" cy="1225200"/>
          </a:xfrm>
        </p:grpSpPr>
        <p:sp>
          <p:nvSpPr>
            <p:cNvPr id="1898" name="Google Shape;1898;p29"/>
            <p:cNvSpPr/>
            <p:nvPr/>
          </p:nvSpPr>
          <p:spPr>
            <a:xfrm>
              <a:off x="6153690" y="1220550"/>
              <a:ext cx="1487700" cy="1225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sp>
          <p:nvSpPr>
            <p:cNvPr id="1900" name="Google Shape;1900;p29"/>
            <p:cNvSpPr txBox="1"/>
            <p:nvPr/>
          </p:nvSpPr>
          <p:spPr>
            <a:xfrm>
              <a:off x="6191365" y="1388052"/>
              <a:ext cx="1412350" cy="93854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de-DE" sz="1600" b="1" dirty="0">
                  <a:solidFill>
                    <a:schemeClr val="lt1"/>
                  </a:solidFill>
                  <a:latin typeface="Baloo Thambi" panose="03080902040302020200" pitchFamily="66" charset="77"/>
                  <a:ea typeface="Fira Sans Extra Condensed"/>
                  <a:cs typeface="Baloo Thambi" panose="03080902040302020200" pitchFamily="66" charset="77"/>
                  <a:sym typeface="Fira Sans Extra Condensed"/>
                </a:rPr>
                <a:t>Jede Tageszeit, jedes Alter, jede Schicht</a:t>
              </a:r>
              <a:endParaRPr sz="1600" b="1" dirty="0">
                <a:solidFill>
                  <a:schemeClr val="lt1"/>
                </a:solidFill>
                <a:latin typeface="Baloo Thambi" panose="03080902040302020200" pitchFamily="66" charset="77"/>
                <a:ea typeface="Fira Sans Extra Condensed"/>
                <a:cs typeface="Baloo Thambi" panose="03080902040302020200" pitchFamily="66" charset="77"/>
                <a:sym typeface="Fira Sans Extra Condensed"/>
              </a:endParaRPr>
            </a:p>
          </p:txBody>
        </p:sp>
      </p:grpSp>
      <p:sp>
        <p:nvSpPr>
          <p:cNvPr id="1902" name="Google Shape;1902;p29"/>
          <p:cNvSpPr/>
          <p:nvPr/>
        </p:nvSpPr>
        <p:spPr>
          <a:xfrm>
            <a:off x="1458362" y="2819206"/>
            <a:ext cx="199799" cy="219712"/>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cxnSp>
        <p:nvCxnSpPr>
          <p:cNvPr id="1905" name="Google Shape;1905;p29"/>
          <p:cNvCxnSpPr>
            <a:cxnSpLocks/>
          </p:cNvCxnSpPr>
          <p:nvPr/>
        </p:nvCxnSpPr>
        <p:spPr>
          <a:xfrm flipH="1">
            <a:off x="4509297" y="2353524"/>
            <a:ext cx="885" cy="527371"/>
          </a:xfrm>
          <a:prstGeom prst="straightConnector1">
            <a:avLst/>
          </a:prstGeom>
          <a:noFill/>
          <a:ln w="9525" cap="flat" cmpd="sng">
            <a:solidFill>
              <a:schemeClr val="dk1"/>
            </a:solidFill>
            <a:prstDash val="solid"/>
            <a:round/>
            <a:headEnd type="none" w="med" len="med"/>
            <a:tailEnd type="none" w="med" len="med"/>
          </a:ln>
        </p:spPr>
      </p:cxnSp>
      <p:cxnSp>
        <p:nvCxnSpPr>
          <p:cNvPr id="1903" name="Google Shape;1903;p29"/>
          <p:cNvCxnSpPr>
            <a:cxnSpLocks/>
            <a:stCxn id="1887" idx="2"/>
          </p:cNvCxnSpPr>
          <p:nvPr/>
        </p:nvCxnSpPr>
        <p:spPr>
          <a:xfrm flipH="1">
            <a:off x="1848902" y="2434559"/>
            <a:ext cx="1" cy="550772"/>
          </a:xfrm>
          <a:prstGeom prst="straightConnector1">
            <a:avLst/>
          </a:prstGeom>
          <a:noFill/>
          <a:ln w="9525" cap="flat" cmpd="sng">
            <a:solidFill>
              <a:schemeClr val="dk1"/>
            </a:solidFill>
            <a:prstDash val="solid"/>
            <a:round/>
            <a:headEnd type="none" w="med" len="med"/>
            <a:tailEnd type="none" w="med" len="med"/>
          </a:ln>
        </p:spPr>
      </p:cxnSp>
      <p:sp>
        <p:nvSpPr>
          <p:cNvPr id="1904" name="Google Shape;1904;p29"/>
          <p:cNvSpPr/>
          <p:nvPr/>
        </p:nvSpPr>
        <p:spPr>
          <a:xfrm>
            <a:off x="4115104" y="2856908"/>
            <a:ext cx="199799" cy="219712"/>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sp>
        <p:nvSpPr>
          <p:cNvPr id="1906" name="Google Shape;1906;p29"/>
          <p:cNvSpPr/>
          <p:nvPr/>
        </p:nvSpPr>
        <p:spPr>
          <a:xfrm>
            <a:off x="6964917" y="3076620"/>
            <a:ext cx="199799" cy="219712"/>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cxnSp>
        <p:nvCxnSpPr>
          <p:cNvPr id="1907" name="Google Shape;1907;p29"/>
          <p:cNvCxnSpPr>
            <a:cxnSpLocks/>
            <a:stCxn id="1898" idx="2"/>
          </p:cNvCxnSpPr>
          <p:nvPr/>
        </p:nvCxnSpPr>
        <p:spPr>
          <a:xfrm flipH="1">
            <a:off x="7174537" y="2434559"/>
            <a:ext cx="6444" cy="697893"/>
          </a:xfrm>
          <a:prstGeom prst="straightConnector1">
            <a:avLst/>
          </a:prstGeom>
          <a:noFill/>
          <a:ln w="9525" cap="flat" cmpd="sng">
            <a:solidFill>
              <a:schemeClr val="dk1"/>
            </a:solidFill>
            <a:prstDash val="solid"/>
            <a:round/>
            <a:headEnd type="none" w="med" len="med"/>
            <a:tailEnd type="none" w="med" len="med"/>
          </a:ln>
        </p:spPr>
      </p:cxnSp>
      <p:grpSp>
        <p:nvGrpSpPr>
          <p:cNvPr id="1908" name="Google Shape;1908;p29"/>
          <p:cNvGrpSpPr/>
          <p:nvPr/>
        </p:nvGrpSpPr>
        <p:grpSpPr>
          <a:xfrm>
            <a:off x="6569381" y="2528932"/>
            <a:ext cx="1217567" cy="1988247"/>
            <a:chOff x="5454800" y="2738669"/>
            <a:chExt cx="1360408" cy="2020156"/>
          </a:xfrm>
        </p:grpSpPr>
        <p:sp>
          <p:nvSpPr>
            <p:cNvPr id="1909" name="Google Shape;1909;p29"/>
            <p:cNvSpPr/>
            <p:nvPr/>
          </p:nvSpPr>
          <p:spPr>
            <a:xfrm>
              <a:off x="5454800" y="4629267"/>
              <a:ext cx="1360408" cy="129557"/>
            </a:xfrm>
            <a:custGeom>
              <a:avLst/>
              <a:gdLst/>
              <a:ahLst/>
              <a:cxnLst/>
              <a:rect l="l" t="t" r="r" b="b"/>
              <a:pathLst>
                <a:path w="12275" h="1169" extrusionOk="0">
                  <a:moveTo>
                    <a:pt x="6137" y="1"/>
                  </a:moveTo>
                  <a:cubicBezTo>
                    <a:pt x="2751" y="1"/>
                    <a:pt x="0" y="263"/>
                    <a:pt x="0" y="585"/>
                  </a:cubicBezTo>
                  <a:cubicBezTo>
                    <a:pt x="0" y="911"/>
                    <a:pt x="2751" y="1169"/>
                    <a:pt x="6137" y="1169"/>
                  </a:cubicBezTo>
                  <a:cubicBezTo>
                    <a:pt x="9527" y="1169"/>
                    <a:pt x="12274" y="911"/>
                    <a:pt x="12274" y="585"/>
                  </a:cubicBezTo>
                  <a:cubicBezTo>
                    <a:pt x="12274" y="263"/>
                    <a:pt x="9527" y="1"/>
                    <a:pt x="6137" y="1"/>
                  </a:cubicBezTo>
                  <a:close/>
                </a:path>
              </a:pathLst>
            </a:custGeom>
            <a:solidFill>
              <a:srgbClr val="9B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0" name="Google Shape;1910;p29"/>
            <p:cNvSpPr/>
            <p:nvPr/>
          </p:nvSpPr>
          <p:spPr>
            <a:xfrm>
              <a:off x="5891677" y="2738669"/>
              <a:ext cx="534612" cy="1135533"/>
            </a:xfrm>
            <a:custGeom>
              <a:avLst/>
              <a:gdLst/>
              <a:ahLst/>
              <a:cxnLst/>
              <a:rect l="l" t="t" r="r" b="b"/>
              <a:pathLst>
                <a:path w="5617" h="11931" extrusionOk="0">
                  <a:moveTo>
                    <a:pt x="4036" y="432"/>
                  </a:moveTo>
                  <a:cubicBezTo>
                    <a:pt x="4080" y="432"/>
                    <a:pt x="4134" y="488"/>
                    <a:pt x="4199" y="628"/>
                  </a:cubicBezTo>
                  <a:cubicBezTo>
                    <a:pt x="4326" y="827"/>
                    <a:pt x="4275" y="1225"/>
                    <a:pt x="4250" y="1449"/>
                  </a:cubicBezTo>
                  <a:cubicBezTo>
                    <a:pt x="4224" y="2516"/>
                    <a:pt x="4178" y="3561"/>
                    <a:pt x="4250" y="4628"/>
                  </a:cubicBezTo>
                  <a:cubicBezTo>
                    <a:pt x="4275" y="5174"/>
                    <a:pt x="4275" y="5724"/>
                    <a:pt x="4376" y="6245"/>
                  </a:cubicBezTo>
                  <a:cubicBezTo>
                    <a:pt x="4389" y="6325"/>
                    <a:pt x="4410" y="6410"/>
                    <a:pt x="4432" y="6499"/>
                  </a:cubicBezTo>
                  <a:cubicBezTo>
                    <a:pt x="4309" y="6109"/>
                    <a:pt x="4101" y="5741"/>
                    <a:pt x="3902" y="5475"/>
                  </a:cubicBezTo>
                  <a:cubicBezTo>
                    <a:pt x="3255" y="4556"/>
                    <a:pt x="2810" y="3434"/>
                    <a:pt x="3479" y="2368"/>
                  </a:cubicBezTo>
                  <a:cubicBezTo>
                    <a:pt x="3627" y="2118"/>
                    <a:pt x="3877" y="1945"/>
                    <a:pt x="3953" y="1648"/>
                  </a:cubicBezTo>
                  <a:cubicBezTo>
                    <a:pt x="4025" y="1373"/>
                    <a:pt x="3902" y="1123"/>
                    <a:pt x="3902" y="878"/>
                  </a:cubicBezTo>
                  <a:cubicBezTo>
                    <a:pt x="3902" y="660"/>
                    <a:pt x="3948" y="432"/>
                    <a:pt x="4036" y="432"/>
                  </a:cubicBezTo>
                  <a:close/>
                  <a:moveTo>
                    <a:pt x="4432" y="6499"/>
                  </a:moveTo>
                  <a:lnTo>
                    <a:pt x="4432" y="6499"/>
                  </a:lnTo>
                  <a:cubicBezTo>
                    <a:pt x="4487" y="6660"/>
                    <a:pt x="4525" y="6820"/>
                    <a:pt x="4542" y="6981"/>
                  </a:cubicBezTo>
                  <a:cubicBezTo>
                    <a:pt x="4520" y="6816"/>
                    <a:pt x="4474" y="6655"/>
                    <a:pt x="4432" y="6499"/>
                  </a:cubicBezTo>
                  <a:close/>
                  <a:moveTo>
                    <a:pt x="4554" y="7214"/>
                  </a:moveTo>
                  <a:cubicBezTo>
                    <a:pt x="4554" y="7307"/>
                    <a:pt x="4546" y="7400"/>
                    <a:pt x="4525" y="7485"/>
                  </a:cubicBezTo>
                  <a:lnTo>
                    <a:pt x="4448" y="7587"/>
                  </a:lnTo>
                  <a:cubicBezTo>
                    <a:pt x="4520" y="7468"/>
                    <a:pt x="4550" y="7341"/>
                    <a:pt x="4554" y="7214"/>
                  </a:cubicBezTo>
                  <a:close/>
                  <a:moveTo>
                    <a:pt x="3975" y="0"/>
                  </a:moveTo>
                  <a:cubicBezTo>
                    <a:pt x="3677" y="0"/>
                    <a:pt x="3382" y="340"/>
                    <a:pt x="3382" y="776"/>
                  </a:cubicBezTo>
                  <a:cubicBezTo>
                    <a:pt x="3356" y="975"/>
                    <a:pt x="3606" y="1399"/>
                    <a:pt x="3505" y="1598"/>
                  </a:cubicBezTo>
                  <a:cubicBezTo>
                    <a:pt x="3449" y="1710"/>
                    <a:pt x="3298" y="1735"/>
                    <a:pt x="3136" y="1735"/>
                  </a:cubicBezTo>
                  <a:cubicBezTo>
                    <a:pt x="3012" y="1735"/>
                    <a:pt x="2882" y="1720"/>
                    <a:pt x="2785" y="1720"/>
                  </a:cubicBezTo>
                  <a:cubicBezTo>
                    <a:pt x="2631" y="1720"/>
                    <a:pt x="2265" y="1656"/>
                    <a:pt x="1956" y="1656"/>
                  </a:cubicBezTo>
                  <a:cubicBezTo>
                    <a:pt x="1661" y="1656"/>
                    <a:pt x="1419" y="1715"/>
                    <a:pt x="1469" y="1945"/>
                  </a:cubicBezTo>
                  <a:cubicBezTo>
                    <a:pt x="1407" y="1936"/>
                    <a:pt x="1356" y="1932"/>
                    <a:pt x="1314" y="1932"/>
                  </a:cubicBezTo>
                  <a:cubicBezTo>
                    <a:pt x="876" y="1932"/>
                    <a:pt x="1406" y="2360"/>
                    <a:pt x="1541" y="2541"/>
                  </a:cubicBezTo>
                  <a:cubicBezTo>
                    <a:pt x="1693" y="2791"/>
                    <a:pt x="1714" y="3062"/>
                    <a:pt x="1740" y="3362"/>
                  </a:cubicBezTo>
                  <a:cubicBezTo>
                    <a:pt x="1867" y="4581"/>
                    <a:pt x="724" y="5174"/>
                    <a:pt x="373" y="6270"/>
                  </a:cubicBezTo>
                  <a:cubicBezTo>
                    <a:pt x="0" y="7413"/>
                    <a:pt x="351" y="8530"/>
                    <a:pt x="796" y="9597"/>
                  </a:cubicBezTo>
                  <a:cubicBezTo>
                    <a:pt x="897" y="9847"/>
                    <a:pt x="1096" y="10147"/>
                    <a:pt x="1143" y="10393"/>
                  </a:cubicBezTo>
                  <a:cubicBezTo>
                    <a:pt x="1219" y="10892"/>
                    <a:pt x="648" y="11040"/>
                    <a:pt x="673" y="11387"/>
                  </a:cubicBezTo>
                  <a:cubicBezTo>
                    <a:pt x="698" y="11760"/>
                    <a:pt x="1668" y="11836"/>
                    <a:pt x="1989" y="11887"/>
                  </a:cubicBezTo>
                  <a:cubicBezTo>
                    <a:pt x="2175" y="11914"/>
                    <a:pt x="2376" y="11931"/>
                    <a:pt x="2578" y="11931"/>
                  </a:cubicBezTo>
                  <a:cubicBezTo>
                    <a:pt x="2915" y="11931"/>
                    <a:pt x="3259" y="11884"/>
                    <a:pt x="3555" y="11760"/>
                  </a:cubicBezTo>
                  <a:cubicBezTo>
                    <a:pt x="3678" y="11709"/>
                    <a:pt x="4025" y="11561"/>
                    <a:pt x="4025" y="11413"/>
                  </a:cubicBezTo>
                  <a:cubicBezTo>
                    <a:pt x="4004" y="11214"/>
                    <a:pt x="3678" y="11163"/>
                    <a:pt x="3581" y="11066"/>
                  </a:cubicBezTo>
                  <a:cubicBezTo>
                    <a:pt x="3306" y="10841"/>
                    <a:pt x="3280" y="10642"/>
                    <a:pt x="3433" y="10346"/>
                  </a:cubicBezTo>
                  <a:lnTo>
                    <a:pt x="3505" y="10219"/>
                  </a:lnTo>
                  <a:cubicBezTo>
                    <a:pt x="3627" y="9550"/>
                    <a:pt x="4275" y="9102"/>
                    <a:pt x="4326" y="8382"/>
                  </a:cubicBezTo>
                  <a:cubicBezTo>
                    <a:pt x="5617" y="8306"/>
                    <a:pt x="4647" y="6245"/>
                    <a:pt x="4622" y="5597"/>
                  </a:cubicBezTo>
                  <a:cubicBezTo>
                    <a:pt x="4597" y="4480"/>
                    <a:pt x="4499" y="3337"/>
                    <a:pt x="4525" y="2220"/>
                  </a:cubicBezTo>
                  <a:cubicBezTo>
                    <a:pt x="4550" y="1674"/>
                    <a:pt x="4647" y="929"/>
                    <a:pt x="4448" y="404"/>
                  </a:cubicBezTo>
                  <a:cubicBezTo>
                    <a:pt x="4329" y="118"/>
                    <a:pt x="4152" y="0"/>
                    <a:pt x="39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1" name="Google Shape;1911;p29"/>
            <p:cNvSpPr/>
            <p:nvPr/>
          </p:nvSpPr>
          <p:spPr>
            <a:xfrm>
              <a:off x="5763187" y="3804246"/>
              <a:ext cx="686896" cy="117256"/>
            </a:xfrm>
            <a:custGeom>
              <a:avLst/>
              <a:gdLst/>
              <a:ahLst/>
              <a:cxnLst/>
              <a:rect l="l" t="t" r="r" b="b"/>
              <a:pathLst>
                <a:path w="7217" h="1232" extrusionOk="0">
                  <a:moveTo>
                    <a:pt x="7216" y="1"/>
                  </a:moveTo>
                  <a:lnTo>
                    <a:pt x="123" y="98"/>
                  </a:lnTo>
                  <a:cubicBezTo>
                    <a:pt x="1" y="986"/>
                    <a:pt x="1651" y="1231"/>
                    <a:pt x="3301" y="1231"/>
                  </a:cubicBezTo>
                  <a:cubicBezTo>
                    <a:pt x="4625" y="1231"/>
                    <a:pt x="5950" y="1073"/>
                    <a:pt x="6357" y="962"/>
                  </a:cubicBezTo>
                  <a:cubicBezTo>
                    <a:pt x="6945" y="813"/>
                    <a:pt x="7144" y="517"/>
                    <a:pt x="7216" y="1"/>
                  </a:cubicBezTo>
                  <a:close/>
                </a:path>
              </a:pathLst>
            </a:custGeom>
            <a:solidFill>
              <a:srgbClr val="5E23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2" name="Google Shape;1912;p29"/>
            <p:cNvSpPr/>
            <p:nvPr/>
          </p:nvSpPr>
          <p:spPr>
            <a:xfrm>
              <a:off x="5577597" y="3900350"/>
              <a:ext cx="616533" cy="808265"/>
            </a:xfrm>
            <a:custGeom>
              <a:avLst/>
              <a:gdLst/>
              <a:ahLst/>
              <a:cxnLst/>
              <a:rect l="l" t="t" r="r" b="b"/>
              <a:pathLst>
                <a:path w="5563" h="7293" extrusionOk="0">
                  <a:moveTo>
                    <a:pt x="1" y="0"/>
                  </a:moveTo>
                  <a:lnTo>
                    <a:pt x="962" y="7293"/>
                  </a:lnTo>
                  <a:lnTo>
                    <a:pt x="5330" y="7293"/>
                  </a:lnTo>
                  <a:lnTo>
                    <a:pt x="5562" y="0"/>
                  </a:lnTo>
                  <a:close/>
                </a:path>
              </a:pathLst>
            </a:custGeom>
            <a:solidFill>
              <a:srgbClr val="B06B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3" name="Google Shape;1913;p29"/>
            <p:cNvSpPr/>
            <p:nvPr/>
          </p:nvSpPr>
          <p:spPr>
            <a:xfrm>
              <a:off x="6168199" y="3900350"/>
              <a:ext cx="480437" cy="808265"/>
            </a:xfrm>
            <a:custGeom>
              <a:avLst/>
              <a:gdLst/>
              <a:ahLst/>
              <a:cxnLst/>
              <a:rect l="l" t="t" r="r" b="b"/>
              <a:pathLst>
                <a:path w="4335" h="7293" extrusionOk="0">
                  <a:moveTo>
                    <a:pt x="233" y="0"/>
                  </a:moveTo>
                  <a:lnTo>
                    <a:pt x="1" y="7293"/>
                  </a:lnTo>
                  <a:lnTo>
                    <a:pt x="3374" y="7293"/>
                  </a:lnTo>
                  <a:lnTo>
                    <a:pt x="4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grpSp>
      <p:grpSp>
        <p:nvGrpSpPr>
          <p:cNvPr id="1914" name="Google Shape;1914;p29"/>
          <p:cNvGrpSpPr/>
          <p:nvPr/>
        </p:nvGrpSpPr>
        <p:grpSpPr>
          <a:xfrm>
            <a:off x="1194145" y="2878576"/>
            <a:ext cx="1217170" cy="1589153"/>
            <a:chOff x="1390884" y="2986950"/>
            <a:chExt cx="1487665" cy="1766274"/>
          </a:xfrm>
        </p:grpSpPr>
        <p:sp>
          <p:nvSpPr>
            <p:cNvPr id="1915" name="Google Shape;1915;p29"/>
            <p:cNvSpPr/>
            <p:nvPr/>
          </p:nvSpPr>
          <p:spPr>
            <a:xfrm>
              <a:off x="1390884" y="4611500"/>
              <a:ext cx="1487665" cy="141723"/>
            </a:xfrm>
            <a:custGeom>
              <a:avLst/>
              <a:gdLst/>
              <a:ahLst/>
              <a:cxnLst/>
              <a:rect l="l" t="t" r="r" b="b"/>
              <a:pathLst>
                <a:path w="12271" h="1169" extrusionOk="0">
                  <a:moveTo>
                    <a:pt x="6138" y="1"/>
                  </a:moveTo>
                  <a:cubicBezTo>
                    <a:pt x="2747" y="1"/>
                    <a:pt x="1" y="263"/>
                    <a:pt x="1" y="585"/>
                  </a:cubicBezTo>
                  <a:cubicBezTo>
                    <a:pt x="1" y="911"/>
                    <a:pt x="2747" y="1169"/>
                    <a:pt x="6138" y="1169"/>
                  </a:cubicBezTo>
                  <a:cubicBezTo>
                    <a:pt x="9524" y="1169"/>
                    <a:pt x="12271" y="911"/>
                    <a:pt x="12271" y="585"/>
                  </a:cubicBezTo>
                  <a:cubicBezTo>
                    <a:pt x="12271" y="263"/>
                    <a:pt x="9524" y="1"/>
                    <a:pt x="6138" y="1"/>
                  </a:cubicBezTo>
                  <a:close/>
                </a:path>
              </a:pathLst>
            </a:custGeom>
            <a:solidFill>
              <a:srgbClr val="9B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6" name="Google Shape;1916;p29"/>
            <p:cNvSpPr/>
            <p:nvPr/>
          </p:nvSpPr>
          <p:spPr>
            <a:xfrm>
              <a:off x="1752637" y="3819826"/>
              <a:ext cx="382390" cy="884178"/>
            </a:xfrm>
            <a:custGeom>
              <a:avLst/>
              <a:gdLst/>
              <a:ahLst/>
              <a:cxnLst/>
              <a:rect l="l" t="t" r="r" b="b"/>
              <a:pathLst>
                <a:path w="3154" h="8132" extrusionOk="0">
                  <a:moveTo>
                    <a:pt x="0" y="1"/>
                  </a:moveTo>
                  <a:lnTo>
                    <a:pt x="957" y="8131"/>
                  </a:lnTo>
                  <a:lnTo>
                    <a:pt x="3154" y="8131"/>
                  </a:lnTo>
                  <a:lnTo>
                    <a:pt x="3154" y="1"/>
                  </a:lnTo>
                  <a:close/>
                </a:path>
              </a:pathLst>
            </a:custGeom>
            <a:solidFill>
              <a:srgbClr val="B06B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7" name="Google Shape;1917;p29"/>
            <p:cNvSpPr/>
            <p:nvPr/>
          </p:nvSpPr>
          <p:spPr>
            <a:xfrm>
              <a:off x="2134903" y="3819826"/>
              <a:ext cx="308070" cy="884178"/>
            </a:xfrm>
            <a:custGeom>
              <a:avLst/>
              <a:gdLst/>
              <a:ahLst/>
              <a:cxnLst/>
              <a:rect l="l" t="t" r="r" b="b"/>
              <a:pathLst>
                <a:path w="2541" h="8132" extrusionOk="0">
                  <a:moveTo>
                    <a:pt x="1" y="1"/>
                  </a:moveTo>
                  <a:lnTo>
                    <a:pt x="1" y="8131"/>
                  </a:lnTo>
                  <a:lnTo>
                    <a:pt x="1579" y="8131"/>
                  </a:lnTo>
                  <a:lnTo>
                    <a:pt x="25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18" name="Google Shape;1918;p29"/>
            <p:cNvSpPr/>
            <p:nvPr/>
          </p:nvSpPr>
          <p:spPr>
            <a:xfrm>
              <a:off x="1781824" y="2986950"/>
              <a:ext cx="705777" cy="842397"/>
            </a:xfrm>
            <a:custGeom>
              <a:avLst/>
              <a:gdLst/>
              <a:ahLst/>
              <a:cxnLst/>
              <a:rect l="l" t="t" r="r" b="b"/>
              <a:pathLst>
                <a:path w="5465" h="6523" extrusionOk="0">
                  <a:moveTo>
                    <a:pt x="737" y="931"/>
                  </a:moveTo>
                  <a:cubicBezTo>
                    <a:pt x="832" y="931"/>
                    <a:pt x="929" y="990"/>
                    <a:pt x="995" y="1122"/>
                  </a:cubicBezTo>
                  <a:cubicBezTo>
                    <a:pt x="851" y="1359"/>
                    <a:pt x="754" y="1622"/>
                    <a:pt x="699" y="1897"/>
                  </a:cubicBezTo>
                  <a:cubicBezTo>
                    <a:pt x="610" y="1774"/>
                    <a:pt x="504" y="1651"/>
                    <a:pt x="466" y="1533"/>
                  </a:cubicBezTo>
                  <a:cubicBezTo>
                    <a:pt x="355" y="1179"/>
                    <a:pt x="542" y="931"/>
                    <a:pt x="737" y="931"/>
                  </a:cubicBezTo>
                  <a:close/>
                  <a:moveTo>
                    <a:pt x="4730" y="932"/>
                  </a:moveTo>
                  <a:cubicBezTo>
                    <a:pt x="4925" y="932"/>
                    <a:pt x="5112" y="1180"/>
                    <a:pt x="5004" y="1533"/>
                  </a:cubicBezTo>
                  <a:cubicBezTo>
                    <a:pt x="4961" y="1656"/>
                    <a:pt x="4851" y="1787"/>
                    <a:pt x="4762" y="1914"/>
                  </a:cubicBezTo>
                  <a:cubicBezTo>
                    <a:pt x="4716" y="1613"/>
                    <a:pt x="4631" y="1326"/>
                    <a:pt x="4491" y="1088"/>
                  </a:cubicBezTo>
                  <a:cubicBezTo>
                    <a:pt x="4556" y="980"/>
                    <a:pt x="4644" y="932"/>
                    <a:pt x="4730" y="932"/>
                  </a:cubicBezTo>
                  <a:close/>
                  <a:moveTo>
                    <a:pt x="1478" y="1"/>
                  </a:moveTo>
                  <a:cubicBezTo>
                    <a:pt x="1364" y="1"/>
                    <a:pt x="1270" y="94"/>
                    <a:pt x="1270" y="204"/>
                  </a:cubicBezTo>
                  <a:cubicBezTo>
                    <a:pt x="1270" y="310"/>
                    <a:pt x="1351" y="394"/>
                    <a:pt x="1452" y="407"/>
                  </a:cubicBezTo>
                  <a:lnTo>
                    <a:pt x="1452" y="623"/>
                  </a:lnTo>
                  <a:cubicBezTo>
                    <a:pt x="1376" y="674"/>
                    <a:pt x="1304" y="737"/>
                    <a:pt x="1237" y="805"/>
                  </a:cubicBezTo>
                  <a:cubicBezTo>
                    <a:pt x="1030" y="747"/>
                    <a:pt x="818" y="646"/>
                    <a:pt x="625" y="646"/>
                  </a:cubicBezTo>
                  <a:cubicBezTo>
                    <a:pt x="479" y="646"/>
                    <a:pt x="345" y="704"/>
                    <a:pt x="234" y="885"/>
                  </a:cubicBezTo>
                  <a:cubicBezTo>
                    <a:pt x="1" y="1279"/>
                    <a:pt x="166" y="1855"/>
                    <a:pt x="441" y="2202"/>
                  </a:cubicBezTo>
                  <a:cubicBezTo>
                    <a:pt x="504" y="2274"/>
                    <a:pt x="572" y="2337"/>
                    <a:pt x="631" y="2379"/>
                  </a:cubicBezTo>
                  <a:cubicBezTo>
                    <a:pt x="602" y="2820"/>
                    <a:pt x="648" y="3272"/>
                    <a:pt x="720" y="3683"/>
                  </a:cubicBezTo>
                  <a:cubicBezTo>
                    <a:pt x="835" y="4491"/>
                    <a:pt x="1131" y="5668"/>
                    <a:pt x="1706" y="6269"/>
                  </a:cubicBezTo>
                  <a:cubicBezTo>
                    <a:pt x="1957" y="6410"/>
                    <a:pt x="2382" y="6523"/>
                    <a:pt x="2825" y="6523"/>
                  </a:cubicBezTo>
                  <a:cubicBezTo>
                    <a:pt x="3244" y="6523"/>
                    <a:pt x="3679" y="6422"/>
                    <a:pt x="3996" y="6151"/>
                  </a:cubicBezTo>
                  <a:cubicBezTo>
                    <a:pt x="4432" y="5575"/>
                    <a:pt x="4623" y="4419"/>
                    <a:pt x="4716" y="3725"/>
                  </a:cubicBezTo>
                  <a:cubicBezTo>
                    <a:pt x="4767" y="3344"/>
                    <a:pt x="4817" y="2870"/>
                    <a:pt x="4805" y="2396"/>
                  </a:cubicBezTo>
                  <a:cubicBezTo>
                    <a:pt x="4872" y="2362"/>
                    <a:pt x="4953" y="2286"/>
                    <a:pt x="5025" y="2202"/>
                  </a:cubicBezTo>
                  <a:cubicBezTo>
                    <a:pt x="5304" y="1855"/>
                    <a:pt x="5465" y="1279"/>
                    <a:pt x="5236" y="885"/>
                  </a:cubicBezTo>
                  <a:cubicBezTo>
                    <a:pt x="5123" y="705"/>
                    <a:pt x="4989" y="646"/>
                    <a:pt x="4843" y="646"/>
                  </a:cubicBezTo>
                  <a:cubicBezTo>
                    <a:pt x="4661" y="646"/>
                    <a:pt x="4460" y="738"/>
                    <a:pt x="4263" y="796"/>
                  </a:cubicBezTo>
                  <a:cubicBezTo>
                    <a:pt x="4199" y="733"/>
                    <a:pt x="4132" y="682"/>
                    <a:pt x="4055" y="631"/>
                  </a:cubicBezTo>
                  <a:lnTo>
                    <a:pt x="4055" y="407"/>
                  </a:lnTo>
                  <a:cubicBezTo>
                    <a:pt x="4157" y="394"/>
                    <a:pt x="4233" y="310"/>
                    <a:pt x="4233" y="204"/>
                  </a:cubicBezTo>
                  <a:cubicBezTo>
                    <a:pt x="4233" y="94"/>
                    <a:pt x="4144" y="1"/>
                    <a:pt x="4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grpSp>
      <p:grpSp>
        <p:nvGrpSpPr>
          <p:cNvPr id="1919" name="Google Shape;1919;p29"/>
          <p:cNvGrpSpPr/>
          <p:nvPr/>
        </p:nvGrpSpPr>
        <p:grpSpPr>
          <a:xfrm>
            <a:off x="3850885" y="2824268"/>
            <a:ext cx="1217170" cy="1681163"/>
            <a:chOff x="3827957" y="2884684"/>
            <a:chExt cx="1487665" cy="1868539"/>
          </a:xfrm>
        </p:grpSpPr>
        <p:sp>
          <p:nvSpPr>
            <p:cNvPr id="1920" name="Google Shape;1920;p29"/>
            <p:cNvSpPr/>
            <p:nvPr/>
          </p:nvSpPr>
          <p:spPr>
            <a:xfrm>
              <a:off x="4301576" y="2884684"/>
              <a:ext cx="662548" cy="944566"/>
            </a:xfrm>
            <a:custGeom>
              <a:avLst/>
              <a:gdLst/>
              <a:ahLst/>
              <a:cxnLst/>
              <a:rect l="l" t="t" r="r" b="b"/>
              <a:pathLst>
                <a:path w="5148" h="7339" extrusionOk="0">
                  <a:moveTo>
                    <a:pt x="3578" y="409"/>
                  </a:moveTo>
                  <a:cubicBezTo>
                    <a:pt x="3701" y="409"/>
                    <a:pt x="3824" y="440"/>
                    <a:pt x="3920" y="494"/>
                  </a:cubicBezTo>
                  <a:cubicBezTo>
                    <a:pt x="4318" y="718"/>
                    <a:pt x="4318" y="1260"/>
                    <a:pt x="4200" y="1611"/>
                  </a:cubicBezTo>
                  <a:cubicBezTo>
                    <a:pt x="4111" y="1861"/>
                    <a:pt x="3848" y="2157"/>
                    <a:pt x="3556" y="2191"/>
                  </a:cubicBezTo>
                  <a:cubicBezTo>
                    <a:pt x="3536" y="2194"/>
                    <a:pt x="3517" y="2195"/>
                    <a:pt x="3497" y="2195"/>
                  </a:cubicBezTo>
                  <a:cubicBezTo>
                    <a:pt x="3457" y="2195"/>
                    <a:pt x="3418" y="2190"/>
                    <a:pt x="3378" y="2178"/>
                  </a:cubicBezTo>
                  <a:cubicBezTo>
                    <a:pt x="3188" y="2132"/>
                    <a:pt x="3019" y="1979"/>
                    <a:pt x="2934" y="1814"/>
                  </a:cubicBezTo>
                  <a:cubicBezTo>
                    <a:pt x="2752" y="1463"/>
                    <a:pt x="2921" y="790"/>
                    <a:pt x="3213" y="532"/>
                  </a:cubicBezTo>
                  <a:cubicBezTo>
                    <a:pt x="3307" y="447"/>
                    <a:pt x="3442" y="409"/>
                    <a:pt x="3578" y="409"/>
                  </a:cubicBezTo>
                  <a:close/>
                  <a:moveTo>
                    <a:pt x="2402" y="0"/>
                  </a:moveTo>
                  <a:cubicBezTo>
                    <a:pt x="1866" y="0"/>
                    <a:pt x="1294" y="83"/>
                    <a:pt x="1106" y="193"/>
                  </a:cubicBezTo>
                  <a:cubicBezTo>
                    <a:pt x="1012" y="231"/>
                    <a:pt x="843" y="342"/>
                    <a:pt x="822" y="456"/>
                  </a:cubicBezTo>
                  <a:cubicBezTo>
                    <a:pt x="784" y="680"/>
                    <a:pt x="898" y="570"/>
                    <a:pt x="1012" y="625"/>
                  </a:cubicBezTo>
                  <a:cubicBezTo>
                    <a:pt x="1237" y="777"/>
                    <a:pt x="1537" y="811"/>
                    <a:pt x="1685" y="1074"/>
                  </a:cubicBezTo>
                  <a:cubicBezTo>
                    <a:pt x="1855" y="1374"/>
                    <a:pt x="1762" y="1772"/>
                    <a:pt x="1592" y="2051"/>
                  </a:cubicBezTo>
                  <a:cubicBezTo>
                    <a:pt x="1067" y="2915"/>
                    <a:pt x="395" y="3406"/>
                    <a:pt x="166" y="4477"/>
                  </a:cubicBezTo>
                  <a:cubicBezTo>
                    <a:pt x="1" y="5340"/>
                    <a:pt x="280" y="6542"/>
                    <a:pt x="1106" y="6991"/>
                  </a:cubicBezTo>
                  <a:lnTo>
                    <a:pt x="1165" y="7012"/>
                  </a:lnTo>
                  <a:cubicBezTo>
                    <a:pt x="1199" y="7046"/>
                    <a:pt x="1258" y="7084"/>
                    <a:pt x="1313" y="7105"/>
                  </a:cubicBezTo>
                  <a:cubicBezTo>
                    <a:pt x="1652" y="7264"/>
                    <a:pt x="2050" y="7339"/>
                    <a:pt x="2449" y="7339"/>
                  </a:cubicBezTo>
                  <a:cubicBezTo>
                    <a:pt x="2847" y="7339"/>
                    <a:pt x="3245" y="7264"/>
                    <a:pt x="3582" y="7122"/>
                  </a:cubicBezTo>
                  <a:cubicBezTo>
                    <a:pt x="4729" y="6644"/>
                    <a:pt x="5148" y="5310"/>
                    <a:pt x="4839" y="4180"/>
                  </a:cubicBezTo>
                  <a:cubicBezTo>
                    <a:pt x="4817" y="4100"/>
                    <a:pt x="4792" y="4020"/>
                    <a:pt x="4767" y="3943"/>
                  </a:cubicBezTo>
                  <a:cubicBezTo>
                    <a:pt x="4678" y="3668"/>
                    <a:pt x="4564" y="3393"/>
                    <a:pt x="4394" y="3160"/>
                  </a:cubicBezTo>
                  <a:cubicBezTo>
                    <a:pt x="4233" y="2940"/>
                    <a:pt x="3916" y="2737"/>
                    <a:pt x="3941" y="2428"/>
                  </a:cubicBezTo>
                  <a:cubicBezTo>
                    <a:pt x="3958" y="2204"/>
                    <a:pt x="4335" y="2035"/>
                    <a:pt x="4466" y="1844"/>
                  </a:cubicBezTo>
                  <a:cubicBezTo>
                    <a:pt x="4580" y="1675"/>
                    <a:pt x="4619" y="1510"/>
                    <a:pt x="4619" y="1302"/>
                  </a:cubicBezTo>
                  <a:cubicBezTo>
                    <a:pt x="4600" y="944"/>
                    <a:pt x="4138" y="168"/>
                    <a:pt x="3672" y="168"/>
                  </a:cubicBezTo>
                  <a:cubicBezTo>
                    <a:pt x="3597" y="168"/>
                    <a:pt x="3523" y="187"/>
                    <a:pt x="3450" y="231"/>
                  </a:cubicBezTo>
                  <a:cubicBezTo>
                    <a:pt x="3319" y="65"/>
                    <a:pt x="2874" y="0"/>
                    <a:pt x="2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21" name="Google Shape;1921;p29"/>
            <p:cNvSpPr/>
            <p:nvPr/>
          </p:nvSpPr>
          <p:spPr>
            <a:xfrm>
              <a:off x="3827957" y="4611500"/>
              <a:ext cx="1487665" cy="141723"/>
            </a:xfrm>
            <a:custGeom>
              <a:avLst/>
              <a:gdLst/>
              <a:ahLst/>
              <a:cxnLst/>
              <a:rect l="l" t="t" r="r" b="b"/>
              <a:pathLst>
                <a:path w="12271" h="1169" extrusionOk="0">
                  <a:moveTo>
                    <a:pt x="6138" y="1"/>
                  </a:moveTo>
                  <a:cubicBezTo>
                    <a:pt x="2747" y="1"/>
                    <a:pt x="1" y="263"/>
                    <a:pt x="1" y="585"/>
                  </a:cubicBezTo>
                  <a:cubicBezTo>
                    <a:pt x="1" y="911"/>
                    <a:pt x="2747" y="1169"/>
                    <a:pt x="6138" y="1169"/>
                  </a:cubicBezTo>
                  <a:cubicBezTo>
                    <a:pt x="9524" y="1169"/>
                    <a:pt x="12271" y="911"/>
                    <a:pt x="12271" y="585"/>
                  </a:cubicBezTo>
                  <a:cubicBezTo>
                    <a:pt x="12271" y="263"/>
                    <a:pt x="9524" y="1"/>
                    <a:pt x="6138" y="1"/>
                  </a:cubicBezTo>
                  <a:close/>
                </a:path>
              </a:pathLst>
            </a:custGeom>
            <a:solidFill>
              <a:srgbClr val="9B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22" name="Google Shape;1922;p29"/>
            <p:cNvSpPr/>
            <p:nvPr/>
          </p:nvSpPr>
          <p:spPr>
            <a:xfrm>
              <a:off x="4189710" y="3819826"/>
              <a:ext cx="484653" cy="884178"/>
            </a:xfrm>
            <a:custGeom>
              <a:avLst/>
              <a:gdLst/>
              <a:ahLst/>
              <a:cxnLst/>
              <a:rect l="l" t="t" r="r" b="b"/>
              <a:pathLst>
                <a:path w="3154" h="8132" extrusionOk="0">
                  <a:moveTo>
                    <a:pt x="0" y="1"/>
                  </a:moveTo>
                  <a:lnTo>
                    <a:pt x="957" y="8131"/>
                  </a:lnTo>
                  <a:lnTo>
                    <a:pt x="3154" y="8131"/>
                  </a:lnTo>
                  <a:lnTo>
                    <a:pt x="3154" y="1"/>
                  </a:lnTo>
                  <a:close/>
                </a:path>
              </a:pathLst>
            </a:custGeom>
            <a:solidFill>
              <a:srgbClr val="B06B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sp>
          <p:nvSpPr>
            <p:cNvPr id="1923" name="Google Shape;1923;p29"/>
            <p:cNvSpPr/>
            <p:nvPr/>
          </p:nvSpPr>
          <p:spPr>
            <a:xfrm>
              <a:off x="4674209" y="3819826"/>
              <a:ext cx="390457" cy="884178"/>
            </a:xfrm>
            <a:custGeom>
              <a:avLst/>
              <a:gdLst/>
              <a:ahLst/>
              <a:cxnLst/>
              <a:rect l="l" t="t" r="r" b="b"/>
              <a:pathLst>
                <a:path w="2541" h="8132" extrusionOk="0">
                  <a:moveTo>
                    <a:pt x="1" y="1"/>
                  </a:moveTo>
                  <a:lnTo>
                    <a:pt x="1" y="8131"/>
                  </a:lnTo>
                  <a:lnTo>
                    <a:pt x="1579" y="8131"/>
                  </a:lnTo>
                  <a:lnTo>
                    <a:pt x="25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Baloo Thambi" panose="03080902040302020200" pitchFamily="66" charset="77"/>
                <a:cs typeface="Baloo Thambi" panose="03080902040302020200" pitchFamily="66" charset="77"/>
              </a:endParaRPr>
            </a:p>
          </p:txBody>
        </p:sp>
      </p:grpSp>
      <p:sp>
        <p:nvSpPr>
          <p:cNvPr id="42" name="Google Shape;1232;p23">
            <a:extLst>
              <a:ext uri="{FF2B5EF4-FFF2-40B4-BE49-F238E27FC236}">
                <a16:creationId xmlns="" xmlns:a16="http://schemas.microsoft.com/office/drawing/2014/main" id="{704632E8-AD59-204D-9D25-41668D6FD430}"/>
              </a:ext>
            </a:extLst>
          </p:cNvPr>
          <p:cNvSpPr txBox="1"/>
          <p:nvPr/>
        </p:nvSpPr>
        <p:spPr>
          <a:xfrm>
            <a:off x="696211" y="1855726"/>
            <a:ext cx="2370080" cy="710700"/>
          </a:xfrm>
          <a:prstGeom prst="rect">
            <a:avLst/>
          </a:prstGeom>
          <a:noFill/>
          <a:ln>
            <a:noFill/>
          </a:ln>
        </p:spPr>
        <p:txBody>
          <a:bodyPr spcFirstLastPara="1" wrap="square" lIns="91425" tIns="91425" rIns="91425" bIns="91425" anchor="t" anchorCtr="0">
            <a:noAutofit/>
          </a:bodyPr>
          <a:lstStyle/>
          <a:p>
            <a:pPr algn="ctr" fontAlgn="base"/>
            <a:r>
              <a:rPr lang="de-DE" sz="1200" dirty="0">
                <a:latin typeface="Century Gothic" panose="020B0502020202020204" pitchFamily="34" charset="0"/>
                <a:ea typeface="Roboto"/>
                <a:cs typeface="Baloo Thambi" panose="03080902040302020200" pitchFamily="66" charset="77"/>
              </a:rPr>
              <a:t>(Im Wein liegt die Wahrheit)</a:t>
            </a:r>
          </a:p>
        </p:txBody>
      </p:sp>
      <p:sp>
        <p:nvSpPr>
          <p:cNvPr id="48" name="Google Shape;1232;p23">
            <a:extLst>
              <a:ext uri="{FF2B5EF4-FFF2-40B4-BE49-F238E27FC236}">
                <a16:creationId xmlns="" xmlns:a16="http://schemas.microsoft.com/office/drawing/2014/main" id="{13EB04CE-6FD8-3444-9E9D-D765E6F4D3FB}"/>
              </a:ext>
            </a:extLst>
          </p:cNvPr>
          <p:cNvSpPr txBox="1"/>
          <p:nvPr/>
        </p:nvSpPr>
        <p:spPr>
          <a:xfrm>
            <a:off x="0" y="4567603"/>
            <a:ext cx="9144000" cy="710700"/>
          </a:xfrm>
          <a:prstGeom prst="rect">
            <a:avLst/>
          </a:prstGeom>
          <a:noFill/>
          <a:ln>
            <a:noFill/>
          </a:ln>
        </p:spPr>
        <p:txBody>
          <a:bodyPr spcFirstLastPara="1" wrap="square" lIns="91425" tIns="91425" rIns="91425" bIns="91425" anchor="t" anchorCtr="0">
            <a:noAutofit/>
          </a:bodyPr>
          <a:lstStyle/>
          <a:p>
            <a:pPr algn="ctr" fontAlgn="base"/>
            <a:r>
              <a:rPr lang="de-DE" dirty="0">
                <a:latin typeface="Century Gothic" panose="020B0502020202020204" pitchFamily="34" charset="0"/>
                <a:ea typeface="Roboto"/>
                <a:cs typeface="Baloo Thambi" panose="03080902040302020200" pitchFamily="66" charset="77"/>
              </a:rPr>
              <a:t>Wein war neben Wasser das wichtigste Getränk. </a:t>
            </a:r>
          </a:p>
        </p:txBody>
      </p:sp>
      <p:sp>
        <p:nvSpPr>
          <p:cNvPr id="1893" name="Google Shape;1893;p29"/>
          <p:cNvSpPr/>
          <p:nvPr/>
        </p:nvSpPr>
        <p:spPr>
          <a:xfrm>
            <a:off x="3245916" y="1332221"/>
            <a:ext cx="2520410" cy="1102338"/>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Baloo Thambi" panose="03080902040302020200" pitchFamily="66" charset="77"/>
              <a:cs typeface="Baloo Thambi" panose="03080902040302020200" pitchFamily="66" charset="77"/>
            </a:endParaRPr>
          </a:p>
        </p:txBody>
      </p:sp>
      <p:sp>
        <p:nvSpPr>
          <p:cNvPr id="49" name="Google Shape;1232;p23">
            <a:extLst>
              <a:ext uri="{FF2B5EF4-FFF2-40B4-BE49-F238E27FC236}">
                <a16:creationId xmlns="" xmlns:a16="http://schemas.microsoft.com/office/drawing/2014/main" id="{A2E88A68-C5A5-BC46-8149-81F82260DBCE}"/>
              </a:ext>
            </a:extLst>
          </p:cNvPr>
          <p:cNvSpPr txBox="1"/>
          <p:nvPr/>
        </p:nvSpPr>
        <p:spPr>
          <a:xfrm>
            <a:off x="3236340" y="1498030"/>
            <a:ext cx="2520410" cy="710700"/>
          </a:xfrm>
          <a:prstGeom prst="rect">
            <a:avLst/>
          </a:prstGeom>
          <a:noFill/>
          <a:ln>
            <a:noFill/>
          </a:ln>
        </p:spPr>
        <p:txBody>
          <a:bodyPr spcFirstLastPara="1" wrap="square" lIns="91425" tIns="91425" rIns="91425" bIns="91425" anchor="t" anchorCtr="0">
            <a:noAutofit/>
          </a:bodyPr>
          <a:lstStyle/>
          <a:p>
            <a:pPr algn="ctr" fontAlgn="base"/>
            <a:r>
              <a:rPr lang="de-DE" sz="1200" dirty="0">
                <a:latin typeface="Century Gothic" panose="020B0502020202020204" pitchFamily="34" charset="0"/>
                <a:ea typeface="Roboto"/>
                <a:cs typeface="Baloo Thambi" panose="03080902040302020200" pitchFamily="66" charset="77"/>
              </a:rPr>
              <a:t>Wein hätte heute nicht annähernd den Stellenwert ohne Rom.</a:t>
            </a: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bgerundetes Rechteck 3">
            <a:extLst>
              <a:ext uri="{FF2B5EF4-FFF2-40B4-BE49-F238E27FC236}">
                <a16:creationId xmlns="" xmlns:a16="http://schemas.microsoft.com/office/drawing/2014/main" id="{12D32324-E1BC-AC45-B3C8-A77E8F8BFA3A}"/>
              </a:ext>
            </a:extLst>
          </p:cNvPr>
          <p:cNvSpPr/>
          <p:nvPr/>
        </p:nvSpPr>
        <p:spPr>
          <a:xfrm>
            <a:off x="331470" y="487008"/>
            <a:ext cx="8481060" cy="24457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p>
        </p:txBody>
      </p:sp>
      <p:sp>
        <p:nvSpPr>
          <p:cNvPr id="6" name="Google Shape;352;p41">
            <a:extLst>
              <a:ext uri="{FF2B5EF4-FFF2-40B4-BE49-F238E27FC236}">
                <a16:creationId xmlns="" xmlns:a16="http://schemas.microsoft.com/office/drawing/2014/main" id="{E6435CBD-D53B-3B4E-B506-013F5F04E4AD}"/>
              </a:ext>
            </a:extLst>
          </p:cNvPr>
          <p:cNvSpPr/>
          <p:nvPr/>
        </p:nvSpPr>
        <p:spPr>
          <a:xfrm>
            <a:off x="577329" y="841584"/>
            <a:ext cx="6056936" cy="931750"/>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 name="Textfeld 1"/>
          <p:cNvSpPr txBox="1"/>
          <p:nvPr/>
        </p:nvSpPr>
        <p:spPr>
          <a:xfrm>
            <a:off x="946297" y="953516"/>
            <a:ext cx="5298861" cy="707886"/>
          </a:xfrm>
          <a:prstGeom prst="rect">
            <a:avLst/>
          </a:prstGeom>
          <a:noFill/>
        </p:spPr>
        <p:txBody>
          <a:bodyPr wrap="square" rtlCol="0">
            <a:spAutoFit/>
          </a:bodyPr>
          <a:lstStyle/>
          <a:p>
            <a:r>
              <a:rPr lang="de-DE" sz="4000" b="1" dirty="0">
                <a:solidFill>
                  <a:schemeClr val="dk1"/>
                </a:solidFill>
                <a:latin typeface="Baloo Thambi" panose="03080902040302020200" pitchFamily="66" charset="77"/>
                <a:ea typeface="Fira Sans Extra Condensed"/>
                <a:cs typeface="Baloo Thambi" panose="03080902040302020200" pitchFamily="66" charset="77"/>
                <a:sym typeface="Fira Sans Extra Condensed"/>
              </a:rPr>
              <a:t>BILDUNG</a:t>
            </a:r>
          </a:p>
        </p:txBody>
      </p:sp>
      <p:sp>
        <p:nvSpPr>
          <p:cNvPr id="3" name="Textfeld 2"/>
          <p:cNvSpPr txBox="1"/>
          <p:nvPr/>
        </p:nvSpPr>
        <p:spPr>
          <a:xfrm>
            <a:off x="946297" y="1927882"/>
            <a:ext cx="7474689" cy="400110"/>
          </a:xfrm>
          <a:prstGeom prst="rect">
            <a:avLst/>
          </a:prstGeom>
          <a:noFill/>
        </p:spPr>
        <p:txBody>
          <a:bodyPr wrap="square" rtlCol="0">
            <a:spAutoFit/>
          </a:bodyPr>
          <a:lstStyle/>
          <a:p>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Waren Schulen in Rom damals </a:t>
            </a:r>
            <a:r>
              <a:rPr lang="de-DE" sz="2000" b="1" dirty="0" smtClean="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kostenpflichtig</a:t>
            </a:r>
            <a:r>
              <a:rPr lang="de-DE" sz="2000" b="1" dirty="0">
                <a:solidFill>
                  <a:schemeClr val="tx1">
                    <a:lumMod val="85000"/>
                    <a:lumOff val="15000"/>
                  </a:schemeClr>
                </a:solidFill>
                <a:latin typeface="Baloo Thambi" panose="03080902040302020200" pitchFamily="66" charset="77"/>
                <a:ea typeface="Fira Sans Extra Condensed"/>
                <a:cs typeface="Baloo Thambi" panose="03080902040302020200" pitchFamily="66" charset="77"/>
                <a:sym typeface="Fira Sans Extra Condensed"/>
              </a:rPr>
              <a:t>? </a:t>
            </a:r>
          </a:p>
        </p:txBody>
      </p:sp>
      <p:sp>
        <p:nvSpPr>
          <p:cNvPr id="34" name="Abgerundetes Rechteck 33">
            <a:extLst>
              <a:ext uri="{FF2B5EF4-FFF2-40B4-BE49-F238E27FC236}">
                <a16:creationId xmlns="" xmlns:a16="http://schemas.microsoft.com/office/drawing/2014/main" id="{70FC4E9C-47FE-7948-9861-3439FC2B78EF}"/>
              </a:ext>
            </a:extLst>
          </p:cNvPr>
          <p:cNvSpPr/>
          <p:nvPr/>
        </p:nvSpPr>
        <p:spPr>
          <a:xfrm>
            <a:off x="331470" y="3117257"/>
            <a:ext cx="8481060" cy="15746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Google Shape;352;p41">
            <a:extLst>
              <a:ext uri="{FF2B5EF4-FFF2-40B4-BE49-F238E27FC236}">
                <a16:creationId xmlns="" xmlns:a16="http://schemas.microsoft.com/office/drawing/2014/main" id="{F919AEE8-CC16-8445-B8FD-842A7AF9A905}"/>
              </a:ext>
            </a:extLst>
          </p:cNvPr>
          <p:cNvSpPr/>
          <p:nvPr/>
        </p:nvSpPr>
        <p:spPr>
          <a:xfrm>
            <a:off x="577329" y="3373031"/>
            <a:ext cx="2360743" cy="5507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Textfeld 35">
            <a:extLst>
              <a:ext uri="{FF2B5EF4-FFF2-40B4-BE49-F238E27FC236}">
                <a16:creationId xmlns="" xmlns:a16="http://schemas.microsoft.com/office/drawing/2014/main" id="{10A37940-6305-714F-B21C-4C28B73873AA}"/>
              </a:ext>
            </a:extLst>
          </p:cNvPr>
          <p:cNvSpPr txBox="1"/>
          <p:nvPr/>
        </p:nvSpPr>
        <p:spPr>
          <a:xfrm>
            <a:off x="946297" y="4019733"/>
            <a:ext cx="7468654" cy="400110"/>
          </a:xfrm>
          <a:prstGeom prst="rect">
            <a:avLst/>
          </a:prstGeom>
          <a:noFill/>
        </p:spPr>
        <p:txBody>
          <a:bodyPr wrap="square" rtlCol="0">
            <a:spAutoFit/>
          </a:bodyPr>
          <a:lstStyle/>
          <a:p>
            <a:r>
              <a:rPr lang="de-DE" sz="2000" b="1" dirty="0">
                <a:solidFill>
                  <a:schemeClr val="tx1">
                    <a:lumMod val="95000"/>
                    <a:lumOff val="5000"/>
                  </a:schemeClr>
                </a:solidFill>
                <a:latin typeface="Baloo Thambi" panose="03080902040302020200" pitchFamily="66" charset="77"/>
                <a:ea typeface="Fira Sans Extra Condensed"/>
                <a:cs typeface="Baloo Thambi" panose="03080902040302020200" pitchFamily="66" charset="77"/>
                <a:sym typeface="Fira Sans Extra Condensed"/>
              </a:rPr>
              <a:t>Ja. </a:t>
            </a:r>
          </a:p>
        </p:txBody>
      </p:sp>
      <p:sp>
        <p:nvSpPr>
          <p:cNvPr id="37" name="Textfeld 36">
            <a:extLst>
              <a:ext uri="{FF2B5EF4-FFF2-40B4-BE49-F238E27FC236}">
                <a16:creationId xmlns="" xmlns:a16="http://schemas.microsoft.com/office/drawing/2014/main" id="{4145BC0D-6FDD-FA4C-A634-EE1C7A25C57D}"/>
              </a:ext>
            </a:extLst>
          </p:cNvPr>
          <p:cNvSpPr txBox="1"/>
          <p:nvPr/>
        </p:nvSpPr>
        <p:spPr>
          <a:xfrm>
            <a:off x="946297" y="3462095"/>
            <a:ext cx="4411767" cy="461665"/>
          </a:xfrm>
          <a:prstGeom prst="rect">
            <a:avLst/>
          </a:prstGeom>
          <a:noFill/>
        </p:spPr>
        <p:txBody>
          <a:bodyPr wrap="square" rtlCol="0">
            <a:spAutoFit/>
          </a:bodyPr>
          <a:lstStyle/>
          <a:p>
            <a:r>
              <a:rPr lang="de-DE" sz="2400" b="1" dirty="0">
                <a:solidFill>
                  <a:schemeClr val="bg2">
                    <a:lumMod val="75000"/>
                  </a:schemeClr>
                </a:solidFill>
                <a:latin typeface="Baloo Thambi" panose="03080902040302020200" pitchFamily="66" charset="77"/>
                <a:ea typeface="Fira Sans Extra Condensed"/>
                <a:cs typeface="Baloo Thambi" panose="03080902040302020200" pitchFamily="66" charset="77"/>
                <a:sym typeface="Fira Sans Extra Condensed"/>
              </a:rPr>
              <a:t>ANTWORT</a:t>
            </a:r>
          </a:p>
        </p:txBody>
      </p:sp>
    </p:spTree>
    <p:extLst>
      <p:ext uri="{BB962C8B-B14F-4D97-AF65-F5344CB8AC3E}">
        <p14:creationId xmlns:p14="http://schemas.microsoft.com/office/powerpoint/2010/main" val="49774862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39" name="Google Shape;352;p41">
            <a:extLst>
              <a:ext uri="{FF2B5EF4-FFF2-40B4-BE49-F238E27FC236}">
                <a16:creationId xmlns="" xmlns:a16="http://schemas.microsoft.com/office/drawing/2014/main" id="{4ADEC8C9-B99D-FB49-BD75-948DD6AE3ABF}"/>
              </a:ext>
            </a:extLst>
          </p:cNvPr>
          <p:cNvSpPr/>
          <p:nvPr/>
        </p:nvSpPr>
        <p:spPr>
          <a:xfrm>
            <a:off x="2914459" y="392239"/>
            <a:ext cx="3315081" cy="9317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9"/>
          <p:cNvSpPr txBox="1">
            <a:spLocks noGrp="1"/>
          </p:cNvSpPr>
          <p:nvPr>
            <p:ph type="title"/>
          </p:nvPr>
        </p:nvSpPr>
        <p:spPr>
          <a:xfrm>
            <a:off x="2914459" y="535164"/>
            <a:ext cx="331508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sz="4000" dirty="0">
                <a:solidFill>
                  <a:schemeClr val="tx1">
                    <a:lumMod val="85000"/>
                    <a:lumOff val="15000"/>
                  </a:schemeClr>
                </a:solidFill>
                <a:latin typeface="Baloo Thambi" panose="03080902040302020200" pitchFamily="66" charset="77"/>
                <a:cs typeface="Baloo Thambi" panose="03080902040302020200" pitchFamily="66" charset="77"/>
              </a:rPr>
              <a:t>BILDUNG </a:t>
            </a:r>
            <a:endParaRPr sz="4000" dirty="0">
              <a:solidFill>
                <a:schemeClr val="tx1">
                  <a:lumMod val="85000"/>
                  <a:lumOff val="15000"/>
                </a:schemeClr>
              </a:solidFill>
              <a:latin typeface="Baloo Thambi" panose="03080902040302020200" pitchFamily="66" charset="77"/>
              <a:cs typeface="Baloo Thambi" panose="03080902040302020200" pitchFamily="66" charset="77"/>
            </a:endParaRPr>
          </a:p>
        </p:txBody>
      </p:sp>
      <p:sp>
        <p:nvSpPr>
          <p:cNvPr id="1891" name="Google Shape;1891;p29"/>
          <p:cNvSpPr/>
          <p:nvPr/>
        </p:nvSpPr>
        <p:spPr>
          <a:xfrm>
            <a:off x="2000952" y="2099517"/>
            <a:ext cx="49705" cy="30289"/>
          </a:xfrm>
          <a:custGeom>
            <a:avLst/>
            <a:gdLst/>
            <a:ahLst/>
            <a:cxnLst/>
            <a:rect l="l" t="t" r="r" b="b"/>
            <a:pathLst>
              <a:path w="512" h="312" extrusionOk="0">
                <a:moveTo>
                  <a:pt x="237" y="1"/>
                </a:moveTo>
                <a:cubicBezTo>
                  <a:pt x="165" y="1"/>
                  <a:pt x="98" y="18"/>
                  <a:pt x="68" y="52"/>
                </a:cubicBezTo>
                <a:cubicBezTo>
                  <a:pt x="0" y="136"/>
                  <a:pt x="72" y="251"/>
                  <a:pt x="153" y="293"/>
                </a:cubicBezTo>
                <a:cubicBezTo>
                  <a:pt x="178" y="306"/>
                  <a:pt x="213" y="312"/>
                  <a:pt x="251" y="312"/>
                </a:cubicBezTo>
                <a:cubicBezTo>
                  <a:pt x="367" y="312"/>
                  <a:pt x="511" y="254"/>
                  <a:pt x="495" y="136"/>
                </a:cubicBezTo>
                <a:cubicBezTo>
                  <a:pt x="483" y="52"/>
                  <a:pt x="356" y="5"/>
                  <a:pt x="237" y="1"/>
                </a:cubicBezTo>
                <a:close/>
              </a:path>
            </a:pathLst>
          </a:custGeom>
          <a:solidFill>
            <a:srgbClr val="FCB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Baloo Thambi" panose="03080902040302020200" pitchFamily="66" charset="77"/>
              <a:cs typeface="Baloo Thambi" panose="03080902040302020200" pitchFamily="66" charset="77"/>
            </a:endParaRPr>
          </a:p>
        </p:txBody>
      </p:sp>
      <p:sp>
        <p:nvSpPr>
          <p:cNvPr id="1902" name="Google Shape;1902;p29"/>
          <p:cNvSpPr/>
          <p:nvPr/>
        </p:nvSpPr>
        <p:spPr>
          <a:xfrm>
            <a:off x="2632659" y="2152245"/>
            <a:ext cx="244200" cy="311648"/>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Baloo Thambi" panose="03080902040302020200" pitchFamily="66" charset="77"/>
              <a:cs typeface="Baloo Thambi" panose="03080902040302020200" pitchFamily="66" charset="77"/>
            </a:endParaRPr>
          </a:p>
        </p:txBody>
      </p:sp>
      <p:pic>
        <p:nvPicPr>
          <p:cNvPr id="1026" name="Picture 2" descr="Kinderzeitmaschine ǀ Gingen römische Kinder zur Schule?">
            <a:extLst>
              <a:ext uri="{FF2B5EF4-FFF2-40B4-BE49-F238E27FC236}">
                <a16:creationId xmlns="" xmlns:a16="http://schemas.microsoft.com/office/drawing/2014/main" id="{5CDF178D-7E2F-7A46-AA3F-C5B5E61D8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5348"/>
          <a:stretch/>
        </p:blipFill>
        <p:spPr bwMode="auto">
          <a:xfrm>
            <a:off x="-1" y="1986374"/>
            <a:ext cx="9144000" cy="3157125"/>
          </a:xfrm>
          <a:prstGeom prst="rect">
            <a:avLst/>
          </a:prstGeom>
          <a:noFill/>
          <a:extLst>
            <a:ext uri="{909E8E84-426E-40DD-AFC4-6F175D3DCCD1}">
              <a14:hiddenFill xmlns:a14="http://schemas.microsoft.com/office/drawing/2010/main">
                <a:solidFill>
                  <a:srgbClr val="FFFFFF"/>
                </a:solidFill>
              </a14:hiddenFill>
            </a:ext>
          </a:extLst>
        </p:spPr>
      </p:pic>
      <p:sp>
        <p:nvSpPr>
          <p:cNvPr id="40" name="Rechteck 39">
            <a:extLst>
              <a:ext uri="{FF2B5EF4-FFF2-40B4-BE49-F238E27FC236}">
                <a16:creationId xmlns="" xmlns:a16="http://schemas.microsoft.com/office/drawing/2014/main" id="{888C7E6C-6831-B044-94EE-8130B01A0EC9}"/>
              </a:ext>
            </a:extLst>
          </p:cNvPr>
          <p:cNvSpPr/>
          <p:nvPr/>
        </p:nvSpPr>
        <p:spPr>
          <a:xfrm>
            <a:off x="-665019" y="1988299"/>
            <a:ext cx="10474036" cy="3155201"/>
          </a:xfrm>
          <a:prstGeom prst="rect">
            <a:avLst/>
          </a:prstGeom>
          <a:solidFill>
            <a:schemeClr val="bg1">
              <a:alpha val="68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Google Shape;352;p41">
            <a:extLst>
              <a:ext uri="{FF2B5EF4-FFF2-40B4-BE49-F238E27FC236}">
                <a16:creationId xmlns="" xmlns:a16="http://schemas.microsoft.com/office/drawing/2014/main" id="{30650E90-4EAF-6848-B5BD-D5CCC7023180}"/>
              </a:ext>
            </a:extLst>
          </p:cNvPr>
          <p:cNvSpPr/>
          <p:nvPr/>
        </p:nvSpPr>
        <p:spPr>
          <a:xfrm>
            <a:off x="713986" y="2199525"/>
            <a:ext cx="3687903" cy="1024522"/>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29;p23">
            <a:extLst>
              <a:ext uri="{FF2B5EF4-FFF2-40B4-BE49-F238E27FC236}">
                <a16:creationId xmlns="" xmlns:a16="http://schemas.microsoft.com/office/drawing/2014/main" id="{9EC4DBE3-27FF-3547-9530-0CEFAA7DD959}"/>
              </a:ext>
            </a:extLst>
          </p:cNvPr>
          <p:cNvSpPr/>
          <p:nvPr/>
        </p:nvSpPr>
        <p:spPr>
          <a:xfrm>
            <a:off x="860978" y="2411971"/>
            <a:ext cx="572700" cy="587786"/>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de-DE" sz="3000" b="1" dirty="0">
                <a:solidFill>
                  <a:schemeClr val="lt1"/>
                </a:solidFill>
                <a:latin typeface="Baloo Thambi" panose="03080902040302020200" pitchFamily="66" charset="77"/>
                <a:cs typeface="Baloo Thambi" panose="03080902040302020200" pitchFamily="66" charset="77"/>
                <a:sym typeface="Fira Sans Extra Condensed"/>
              </a:rPr>
              <a:t>1</a:t>
            </a:r>
            <a:endParaRPr sz="3000" dirty="0">
              <a:solidFill>
                <a:schemeClr val="lt1"/>
              </a:solidFill>
              <a:latin typeface="Baloo Thambi" panose="03080902040302020200" pitchFamily="66" charset="77"/>
              <a:cs typeface="Baloo Thambi" panose="03080902040302020200" pitchFamily="66" charset="77"/>
            </a:endParaRPr>
          </a:p>
        </p:txBody>
      </p:sp>
      <p:sp>
        <p:nvSpPr>
          <p:cNvPr id="44" name="Google Shape;1231;p23">
            <a:extLst>
              <a:ext uri="{FF2B5EF4-FFF2-40B4-BE49-F238E27FC236}">
                <a16:creationId xmlns="" xmlns:a16="http://schemas.microsoft.com/office/drawing/2014/main" id="{0437E4D9-BBB3-CA4D-9AB3-D1E6E1E15A01}"/>
              </a:ext>
            </a:extLst>
          </p:cNvPr>
          <p:cNvSpPr txBox="1"/>
          <p:nvPr/>
        </p:nvSpPr>
        <p:spPr>
          <a:xfrm>
            <a:off x="1512143" y="2497229"/>
            <a:ext cx="2211893" cy="444883"/>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de-DE"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Grundschule</a:t>
            </a:r>
            <a:endParaRPr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46" name="Google Shape;352;p41">
            <a:extLst>
              <a:ext uri="{FF2B5EF4-FFF2-40B4-BE49-F238E27FC236}">
                <a16:creationId xmlns="" xmlns:a16="http://schemas.microsoft.com/office/drawing/2014/main" id="{0AA566E4-C553-4A47-A045-0053A3490A1A}"/>
              </a:ext>
            </a:extLst>
          </p:cNvPr>
          <p:cNvSpPr/>
          <p:nvPr/>
        </p:nvSpPr>
        <p:spPr>
          <a:xfrm>
            <a:off x="4777858" y="2203116"/>
            <a:ext cx="3687903" cy="1024522"/>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29;p23">
            <a:extLst>
              <a:ext uri="{FF2B5EF4-FFF2-40B4-BE49-F238E27FC236}">
                <a16:creationId xmlns="" xmlns:a16="http://schemas.microsoft.com/office/drawing/2014/main" id="{90060827-4430-FD41-B72A-13D5BCE57F38}"/>
              </a:ext>
            </a:extLst>
          </p:cNvPr>
          <p:cNvSpPr/>
          <p:nvPr/>
        </p:nvSpPr>
        <p:spPr>
          <a:xfrm>
            <a:off x="4905119" y="2411971"/>
            <a:ext cx="572700" cy="59137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de-DE" sz="3000" b="1" dirty="0">
                <a:solidFill>
                  <a:schemeClr val="lt1"/>
                </a:solidFill>
                <a:latin typeface="Baloo Thambi" panose="03080902040302020200" pitchFamily="66" charset="77"/>
                <a:cs typeface="Baloo Thambi" panose="03080902040302020200" pitchFamily="66" charset="77"/>
                <a:sym typeface="Fira Sans Extra Condensed"/>
              </a:rPr>
              <a:t>2</a:t>
            </a:r>
            <a:endParaRPr sz="3000" dirty="0">
              <a:solidFill>
                <a:schemeClr val="lt1"/>
              </a:solidFill>
              <a:latin typeface="Baloo Thambi" panose="03080902040302020200" pitchFamily="66" charset="77"/>
              <a:cs typeface="Baloo Thambi" panose="03080902040302020200" pitchFamily="66" charset="77"/>
            </a:endParaRPr>
          </a:p>
        </p:txBody>
      </p:sp>
      <p:sp>
        <p:nvSpPr>
          <p:cNvPr id="49" name="Google Shape;1231;p23">
            <a:extLst>
              <a:ext uri="{FF2B5EF4-FFF2-40B4-BE49-F238E27FC236}">
                <a16:creationId xmlns="" xmlns:a16="http://schemas.microsoft.com/office/drawing/2014/main" id="{EE55D3C2-60EC-8A4E-8B3B-BFC222B5D517}"/>
              </a:ext>
            </a:extLst>
          </p:cNvPr>
          <p:cNvSpPr txBox="1"/>
          <p:nvPr/>
        </p:nvSpPr>
        <p:spPr>
          <a:xfrm>
            <a:off x="5582067" y="2567800"/>
            <a:ext cx="3855980" cy="348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de-DE"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Weiterführende </a:t>
            </a:r>
          </a:p>
          <a:p>
            <a:pPr marL="0" lvl="0" indent="0" rtl="0">
              <a:spcBef>
                <a:spcPts val="0"/>
              </a:spcBef>
              <a:spcAft>
                <a:spcPts val="0"/>
              </a:spcAft>
              <a:buClr>
                <a:srgbClr val="000000"/>
              </a:buClr>
              <a:buSzPts val="1100"/>
              <a:buFont typeface="Arial"/>
              <a:buNone/>
            </a:pPr>
            <a:r>
              <a:rPr lang="de-DE"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rPr>
              <a:t>Schule</a:t>
            </a:r>
            <a:endParaRPr sz="2400" b="1" dirty="0">
              <a:solidFill>
                <a:srgbClr val="000000"/>
              </a:solidFill>
              <a:latin typeface="Baloo Thambi" panose="03080902040302020200" pitchFamily="66" charset="77"/>
              <a:ea typeface="Fira Sans Extra Condensed"/>
              <a:cs typeface="Baloo Thambi" panose="03080902040302020200" pitchFamily="66" charset="77"/>
              <a:sym typeface="Fira Sans Extra Condensed"/>
            </a:endParaRPr>
          </a:p>
        </p:txBody>
      </p:sp>
      <p:sp>
        <p:nvSpPr>
          <p:cNvPr id="17" name="Google Shape;1232;p23">
            <a:extLst>
              <a:ext uri="{FF2B5EF4-FFF2-40B4-BE49-F238E27FC236}">
                <a16:creationId xmlns="" xmlns:a16="http://schemas.microsoft.com/office/drawing/2014/main" id="{5B2BE8BF-4746-994F-9F90-2041D668A454}"/>
              </a:ext>
            </a:extLst>
          </p:cNvPr>
          <p:cNvSpPr txBox="1"/>
          <p:nvPr/>
        </p:nvSpPr>
        <p:spPr>
          <a:xfrm>
            <a:off x="674058" y="1277599"/>
            <a:ext cx="7795882" cy="71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DE" dirty="0">
                <a:latin typeface="Century Gothic" panose="020B0502020202020204" pitchFamily="34" charset="0"/>
                <a:ea typeface="Roboto"/>
                <a:cs typeface="Baloo Thambi" panose="03080902040302020200" pitchFamily="66" charset="77"/>
                <a:sym typeface="Roboto"/>
              </a:rPr>
              <a:t>Nur die Kinder wohlhabender Eltern gingen zur Schule und das schon ab 7 Jahren.</a:t>
            </a:r>
          </a:p>
          <a:p>
            <a:pPr marL="0" lvl="0" indent="0" algn="ctr" rtl="0">
              <a:spcBef>
                <a:spcPts val="0"/>
              </a:spcBef>
              <a:spcAft>
                <a:spcPts val="0"/>
              </a:spcAft>
              <a:buNone/>
            </a:pPr>
            <a:r>
              <a:rPr lang="de-DE" dirty="0">
                <a:latin typeface="Century Gothic" panose="020B0502020202020204" pitchFamily="34" charset="0"/>
                <a:ea typeface="Roboto"/>
                <a:cs typeface="Baloo Thambi" panose="03080902040302020200" pitchFamily="66" charset="77"/>
                <a:sym typeface="Roboto"/>
              </a:rPr>
              <a:t>Das Schulsystem bestand aus …. </a:t>
            </a:r>
            <a:endParaRPr dirty="0">
              <a:latin typeface="Century Gothic" panose="020B0502020202020204" pitchFamily="34" charset="0"/>
              <a:ea typeface="Roboto"/>
              <a:cs typeface="Baloo Thambi" panose="03080902040302020200" pitchFamily="66" charset="77"/>
              <a:sym typeface="Roboto"/>
            </a:endParaRPr>
          </a:p>
        </p:txBody>
      </p:sp>
      <p:sp>
        <p:nvSpPr>
          <p:cNvPr id="2" name="Abgerundetes Rechteck 1">
            <a:extLst>
              <a:ext uri="{FF2B5EF4-FFF2-40B4-BE49-F238E27FC236}">
                <a16:creationId xmlns="" xmlns:a16="http://schemas.microsoft.com/office/drawing/2014/main" id="{B3153C5D-BBD6-2440-9BEA-467DFC2F51C1}"/>
              </a:ext>
            </a:extLst>
          </p:cNvPr>
          <p:cNvSpPr/>
          <p:nvPr/>
        </p:nvSpPr>
        <p:spPr>
          <a:xfrm>
            <a:off x="713984" y="3366999"/>
            <a:ext cx="3687903" cy="10245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oogle Shape;1232;p23">
            <a:extLst>
              <a:ext uri="{FF2B5EF4-FFF2-40B4-BE49-F238E27FC236}">
                <a16:creationId xmlns="" xmlns:a16="http://schemas.microsoft.com/office/drawing/2014/main" id="{73D047BC-DF01-DA4E-A0BD-4A187ECA7230}"/>
              </a:ext>
            </a:extLst>
          </p:cNvPr>
          <p:cNvSpPr txBox="1"/>
          <p:nvPr/>
        </p:nvSpPr>
        <p:spPr>
          <a:xfrm>
            <a:off x="841699" y="3428931"/>
            <a:ext cx="3259659" cy="71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sz="1200" dirty="0">
                <a:latin typeface="Century Gothic" panose="020B0502020202020204" pitchFamily="34" charset="0"/>
                <a:ea typeface="Roboto"/>
                <a:cs typeface="Baloo Thambi" panose="03080902040302020200" pitchFamily="66" charset="77"/>
                <a:sym typeface="Roboto"/>
              </a:rPr>
              <a:t>Lesen, Schreiben, Grundrechenaufgaben</a:t>
            </a:r>
          </a:p>
          <a:p>
            <a:pPr marL="0" lvl="0" indent="0" rtl="0">
              <a:spcBef>
                <a:spcPts val="0"/>
              </a:spcBef>
              <a:spcAft>
                <a:spcPts val="0"/>
              </a:spcAft>
              <a:buNone/>
            </a:pPr>
            <a:endParaRPr lang="de-DE" sz="1200" dirty="0">
              <a:latin typeface="Century Gothic" panose="020B0502020202020204" pitchFamily="34" charset="0"/>
              <a:ea typeface="Roboto"/>
              <a:cs typeface="Baloo Thambi" panose="03080902040302020200" pitchFamily="66" charset="77"/>
              <a:sym typeface="Roboto"/>
            </a:endParaRPr>
          </a:p>
          <a:p>
            <a:pPr marL="0" lvl="0" indent="0" rtl="0">
              <a:spcBef>
                <a:spcPts val="0"/>
              </a:spcBef>
              <a:spcAft>
                <a:spcPts val="0"/>
              </a:spcAft>
              <a:buNone/>
            </a:pPr>
            <a:r>
              <a:rPr lang="de-DE" sz="1200" dirty="0">
                <a:latin typeface="Century Gothic" panose="020B0502020202020204" pitchFamily="34" charset="0"/>
                <a:ea typeface="Roboto"/>
                <a:cs typeface="Baloo Thambi" panose="03080902040302020200" pitchFamily="66" charset="77"/>
                <a:sym typeface="Roboto"/>
              </a:rPr>
              <a:t>Mädchen gingen nur zur Grundschule, bis 12 Jahre  </a:t>
            </a:r>
            <a:endParaRPr sz="1200" dirty="0">
              <a:latin typeface="Century Gothic" panose="020B0502020202020204" pitchFamily="34" charset="0"/>
              <a:ea typeface="Roboto"/>
              <a:cs typeface="Baloo Thambi" panose="03080902040302020200" pitchFamily="66" charset="77"/>
              <a:sym typeface="Roboto"/>
            </a:endParaRPr>
          </a:p>
        </p:txBody>
      </p:sp>
      <p:sp>
        <p:nvSpPr>
          <p:cNvPr id="22" name="Abgerundetes Rechteck 21">
            <a:extLst>
              <a:ext uri="{FF2B5EF4-FFF2-40B4-BE49-F238E27FC236}">
                <a16:creationId xmlns="" xmlns:a16="http://schemas.microsoft.com/office/drawing/2014/main" id="{A0A8B44E-23FF-6E44-B92B-F522C6CB210E}"/>
              </a:ext>
            </a:extLst>
          </p:cNvPr>
          <p:cNvSpPr/>
          <p:nvPr/>
        </p:nvSpPr>
        <p:spPr>
          <a:xfrm>
            <a:off x="4794890" y="3367000"/>
            <a:ext cx="3670871" cy="1024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Google Shape;1232;p23">
            <a:extLst>
              <a:ext uri="{FF2B5EF4-FFF2-40B4-BE49-F238E27FC236}">
                <a16:creationId xmlns="" xmlns:a16="http://schemas.microsoft.com/office/drawing/2014/main" id="{44D25B4A-218C-1640-8B4B-F8ECDA8166BD}"/>
              </a:ext>
            </a:extLst>
          </p:cNvPr>
          <p:cNvSpPr txBox="1"/>
          <p:nvPr/>
        </p:nvSpPr>
        <p:spPr>
          <a:xfrm>
            <a:off x="4905119" y="3428930"/>
            <a:ext cx="3259659" cy="96258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sz="1200" dirty="0">
                <a:latin typeface="Century Gothic" panose="020B0502020202020204" pitchFamily="34" charset="0"/>
                <a:ea typeface="Roboto"/>
                <a:cs typeface="Baloo Thambi" panose="03080902040302020200" pitchFamily="66" charset="77"/>
                <a:sym typeface="Roboto"/>
              </a:rPr>
              <a:t>(Hochschule, ab 16 Jahre bis 20 Jahre) </a:t>
            </a:r>
          </a:p>
          <a:p>
            <a:pPr marL="0" lvl="0" indent="0" rtl="0">
              <a:spcBef>
                <a:spcPts val="0"/>
              </a:spcBef>
              <a:spcAft>
                <a:spcPts val="0"/>
              </a:spcAft>
              <a:buNone/>
            </a:pPr>
            <a:r>
              <a:rPr lang="de-DE" sz="1200" dirty="0">
                <a:latin typeface="Century Gothic" panose="020B0502020202020204" pitchFamily="34" charset="0"/>
                <a:ea typeface="Roboto"/>
                <a:cs typeface="Baloo Thambi" panose="03080902040302020200" pitchFamily="66" charset="77"/>
                <a:sym typeface="Roboto"/>
              </a:rPr>
              <a:t>u.a. Rhetorik, Rechtswissenschaft, Literatur, Astronomie, Philosophie, Musik, Sport, Geometrie</a:t>
            </a:r>
            <a:endParaRPr sz="1200" dirty="0">
              <a:latin typeface="Century Gothic" panose="020B0502020202020204" pitchFamily="34" charset="0"/>
              <a:ea typeface="Roboto"/>
              <a:cs typeface="Baloo Thambi" panose="03080902040302020200" pitchFamily="66" charset="77"/>
              <a:sym typeface="Roboto"/>
            </a:endParaRPr>
          </a:p>
        </p:txBody>
      </p:sp>
      <p:sp>
        <p:nvSpPr>
          <p:cNvPr id="19" name="Google Shape;1232;p23">
            <a:extLst>
              <a:ext uri="{FF2B5EF4-FFF2-40B4-BE49-F238E27FC236}">
                <a16:creationId xmlns="" xmlns:a16="http://schemas.microsoft.com/office/drawing/2014/main" id="{D271E77B-68B3-454D-B16E-7A1B858B7289}"/>
              </a:ext>
            </a:extLst>
          </p:cNvPr>
          <p:cNvSpPr txBox="1"/>
          <p:nvPr/>
        </p:nvSpPr>
        <p:spPr>
          <a:xfrm>
            <a:off x="4794890" y="4423942"/>
            <a:ext cx="3670871" cy="71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de-DE" sz="900" dirty="0">
                <a:latin typeface="Century Gothic" panose="020B0502020202020204" pitchFamily="34" charset="0"/>
                <a:ea typeface="Roboto"/>
                <a:cs typeface="Baloo Thambi" panose="03080902040302020200" pitchFamily="66" charset="77"/>
                <a:sym typeface="Roboto"/>
              </a:rPr>
              <a:t>Wer keine weiterführende Schule besuchen konnte oder wollte, erhielt eine 1-jährige politische Bildung. </a:t>
            </a:r>
            <a:endParaRPr sz="900" dirty="0">
              <a:latin typeface="Century Gothic" panose="020B0502020202020204" pitchFamily="34" charset="0"/>
              <a:ea typeface="Roboto"/>
              <a:cs typeface="Baloo Thambi" panose="03080902040302020200" pitchFamily="66" charset="77"/>
              <a:sym typeface="Roboto"/>
            </a:endParaRPr>
          </a:p>
        </p:txBody>
      </p:sp>
    </p:spTree>
    <p:extLst>
      <p:ext uri="{BB962C8B-B14F-4D97-AF65-F5344CB8AC3E}">
        <p14:creationId xmlns:p14="http://schemas.microsoft.com/office/powerpoint/2010/main" val="1472848830"/>
      </p:ext>
    </p:extLst>
  </p:cSld>
  <p:clrMapOvr>
    <a:masterClrMapping/>
  </p:clrMapOvr>
  <p:transition spd="med">
    <p:pull dir="u"/>
  </p:transition>
  <p:timing>
    <p:tnLst>
      <p:par>
        <p:cTn id="1" dur="indefinite" restart="never" nodeType="tmRoot"/>
      </p:par>
    </p:tnLst>
  </p:timing>
</p:sld>
</file>

<file path=ppt/theme/theme1.xml><?xml version="1.0" encoding="utf-8"?>
<a:theme xmlns:a="http://schemas.openxmlformats.org/drawingml/2006/main" name="Art History Infographics by Slidesgo">
  <a:themeElements>
    <a:clrScheme name="Simple Light">
      <a:dk1>
        <a:srgbClr val="000000"/>
      </a:dk1>
      <a:lt1>
        <a:srgbClr val="FFFFFF"/>
      </a:lt1>
      <a:dk2>
        <a:srgbClr val="818181"/>
      </a:dk2>
      <a:lt2>
        <a:srgbClr val="E6E6E6"/>
      </a:lt2>
      <a:accent1>
        <a:srgbClr val="FFCB5E"/>
      </a:accent1>
      <a:accent2>
        <a:srgbClr val="FF974C"/>
      </a:accent2>
      <a:accent3>
        <a:srgbClr val="E05142"/>
      </a:accent3>
      <a:accent4>
        <a:srgbClr val="DD894A"/>
      </a:accent4>
      <a:accent5>
        <a:srgbClr val="915747"/>
      </a:accent5>
      <a:accent6>
        <a:srgbClr val="833557"/>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1244</Words>
  <Application>Microsoft Office PowerPoint</Application>
  <PresentationFormat>Bildschirmpräsentation (16:9)</PresentationFormat>
  <Paragraphs>242</Paragraphs>
  <Slides>36</Slides>
  <Notes>19</Notes>
  <HiddenSlides>0</HiddenSlides>
  <MMClips>0</MMClips>
  <ScaleCrop>false</ScaleCrop>
  <HeadingPairs>
    <vt:vector size="6" baseType="variant">
      <vt:variant>
        <vt:lpstr>Verwendete Schriftarten</vt:lpstr>
      </vt:variant>
      <vt:variant>
        <vt:i4>15</vt:i4>
      </vt:variant>
      <vt:variant>
        <vt:lpstr>Design</vt:lpstr>
      </vt:variant>
      <vt:variant>
        <vt:i4>2</vt:i4>
      </vt:variant>
      <vt:variant>
        <vt:lpstr>Folientitel</vt:lpstr>
      </vt:variant>
      <vt:variant>
        <vt:i4>36</vt:i4>
      </vt:variant>
    </vt:vector>
  </HeadingPairs>
  <TitlesOfParts>
    <vt:vector size="53" baseType="lpstr">
      <vt:lpstr>Open Sans</vt:lpstr>
      <vt:lpstr>Red Hat Display</vt:lpstr>
      <vt:lpstr>Proxima Nova Semibold</vt:lpstr>
      <vt:lpstr>Baloo Thambi</vt:lpstr>
      <vt:lpstr>Rozha One</vt:lpstr>
      <vt:lpstr>Arial</vt:lpstr>
      <vt:lpstr>Proxima Nova</vt:lpstr>
      <vt:lpstr>Syne</vt:lpstr>
      <vt:lpstr>Wingdings</vt:lpstr>
      <vt:lpstr>Black Han Sans</vt:lpstr>
      <vt:lpstr>Commissioner ExtraBold</vt:lpstr>
      <vt:lpstr>Fira Sans Extra Condensed</vt:lpstr>
      <vt:lpstr>Century Gothic</vt:lpstr>
      <vt:lpstr>HeadLineA</vt:lpstr>
      <vt:lpstr>Roboto</vt:lpstr>
      <vt:lpstr>Art History Infographics by Slidesgo</vt:lpstr>
      <vt:lpstr>Slidesgo Final Pages</vt:lpstr>
      <vt:lpstr>Auswirkungen der römischen  Alltagskultur, Religion und Geschichte auf heute </vt:lpstr>
      <vt:lpstr>INHALT</vt:lpstr>
      <vt:lpstr>ALLTAGS- KULTUR</vt:lpstr>
      <vt:lpstr>PowerPoint-Präsentation</vt:lpstr>
      <vt:lpstr>PowerPoint-Präsentation</vt:lpstr>
      <vt:lpstr>PowerPoint-Präsentation</vt:lpstr>
      <vt:lpstr> BEDEUTUNG VON WEIN</vt:lpstr>
      <vt:lpstr>PowerPoint-Präsentation</vt:lpstr>
      <vt:lpstr>BILDUNG </vt:lpstr>
      <vt:lpstr>PowerPoint-Präsentation</vt:lpstr>
      <vt:lpstr>PowerPoint-Präsentation</vt:lpstr>
      <vt:lpstr>PowerPoint-Präsentation</vt:lpstr>
      <vt:lpstr>PowerPoint-Präsentation</vt:lpstr>
      <vt:lpstr>PowerPoint-Präsentation</vt:lpstr>
      <vt:lpstr>ARCHITEKTUR </vt:lpstr>
      <vt:lpstr>PowerPoint-Präsentation</vt:lpstr>
      <vt:lpstr>PowerPoint-Präsentation</vt:lpstr>
      <vt:lpstr>STADTBILD</vt:lpstr>
      <vt:lpstr>PowerPoint-Präsentation</vt:lpstr>
      <vt:lpstr>PowerPoint-Präsentation</vt:lpstr>
      <vt:lpstr>GESCHICHTE </vt:lpstr>
      <vt:lpstr>PowerPoint-Präsentation</vt:lpstr>
      <vt:lpstr>Asterix und Obelix </vt:lpstr>
      <vt:lpstr>PowerPoint-Präsentation</vt:lpstr>
      <vt:lpstr>PowerPoint-Präsentation</vt:lpstr>
      <vt:lpstr>ROM</vt:lpstr>
      <vt:lpstr>PowerPoint-Präsentation</vt:lpstr>
      <vt:lpstr>RELIGION</vt:lpstr>
      <vt:lpstr>PowerPoint-Präsentation</vt:lpstr>
      <vt:lpstr>PowerPoint-Präsentation</vt:lpstr>
      <vt:lpstr>PowerPoint-Präsentation</vt:lpstr>
      <vt:lpstr>PowerPoint-Präsentation</vt:lpstr>
      <vt:lpstr>PowerPoint-Präsentation</vt:lpstr>
      <vt:lpstr>FAZIT </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Auswirkungen der römischen Alltagskultur, Religion und Geschichte auf heute</dc:title>
  <dc:creator>Hannah</dc:creator>
  <cp:lastModifiedBy>Mario Köhler</cp:lastModifiedBy>
  <cp:revision>25</cp:revision>
  <dcterms:modified xsi:type="dcterms:W3CDTF">2022-01-16T12:34:07Z</dcterms:modified>
</cp:coreProperties>
</file>